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பெரியவர், அவர் நமது தேவனுடைய நகரத்திலும், தமது பரிசுத்த பர்வதத்திலும் மிகவும் துதிக்கப்படத்தக்க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திசையிலுள்ள சீயோன் பர்வதம் வடிப்பமான ஸ்தானமும் சர்வபூமியின் மகிழ்ச்சியுமாயிருக்கிறது, அதுவே மகாராஜாவின் நக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டதிசையிலுள்ள சீயோன் பர்வதம் வடிப்பமான ஸ்தானமும் சர்வபூமியின் மகிழ்ச்சியுமாயிருக்கிறது, அதுவே மகாராஜாவின் நகர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அரமனைகளில் தேவன் உயர்ந்த அடைக்கலமாக அறியப்பட்ட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ராஜாக்கள் கூடிக்கொண்டு, ஏகமாய்க் கடந்துவ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தைக் கண்டபோது பிரமித்துக் கலங்கி விரைந்தோ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நடுக்கங்கண்டு, பிரசவவேதனைப்படுகிற ஸ்திரீயைப்போல வேதனை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ழ்காற்றினால் தர்ஷீசின் கப்பல்களை நீர் உடைக்கிற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ழ்காற்றினால் தர்ஷீசின் கப்பல்களை நீர் உடைக்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கேள்விப்பட்டபடியே நமது தேவனுடைய நகரமாகிய சேனைகளுடைய கர்த்தரின் நகரத்திலே கண்டோம்; தேவன் அதை என்றென்றைக்கும் ஸ்திரப்படுத்துவார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கேள்விப்பட்டபடியே நமது தேவனுடைய நகரமாகிய சேனைகளுடைய கர்த்தரின் நகரத்திலே கண்டோம்; தேவன் அதை என்றென்றைக்கும் ஸ்திரப்படுத்துவார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து ஆலயத்தின் நடுவிலே, உமது கிருபையைச் சிந்தித்துக்கொண்ட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உமது நாமம் விளங்குகிறதுபோல உமது புகழ்ச்சியும் பூமியின் கடையாந்தரங்கள் பரியந்தமும் விளங்குகிறது; உமது வலதுகரம் நீதியால் நிறைந்த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உமது நாமம் விளங்குகிறதுபோல உமது புகழ்ச்சியும் பூமியின் கடையாந்தரங்கள் பரியந்தமும் விளங்குகிறது; உமது வலதுகரம் நீதியால் நிறைந்த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ுடைய நியாயத்தீர்ப்புகளினிமித்தம் சீயோன் பர்வதம் மகிழ்வதாக, யூதாவின் குமாரத்திகள் களிகூருவா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ீயோனைச் சுற்றி உலாவி அதின் கொத்தளங்களை எண்ண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வரும் சந்ததிக்கு நீங்கள் விவரிப்பதற்காக, அதின் அலங்கத்தைக் கவனித்து, அதின் அரமனைகளை உற்றுப்பா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 தேவன் என்றென்றைக்குமுள்ள சதாகாலங்களிலும் நம்முடைய தேவன்; மரணபரியந்தம் நம்மை நடத்த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મહાન છે, આપણ દેવના નગરમાં અને તેમનાં પવિત્ર પર્વતો પર તેમની ધણી સ્તુતિ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ેવું સિયોન પર્વતની ઊંચાઇએ આવેલું અતિ સુંદર નગર; આખી પૃથ્વીના આનંદરૂપ, મહાન રાજાનું નગર,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જોઇ શકે તેવું, રમ્ય, આનંદરૂપ દ્રશ્ય, કેવું અદૃભૂત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નગરના મહેલોમાં દેવ આશ્રયની જગા તરીકે ઓળખ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ૃથ્વીના સર્વ રાજાઓ એકત્ર થયા, અને એકત્ર થઇ સૌ નગર પર કૂચ કરીને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્યારે તેઓએ તે જોયું ત્યારે તેઓ સૌ વિસ્મય પામી ગયા, ભયથી ગભરાઇ ગયાં તેથી ઝડપથી પાછા ચાલ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મને ભયથી ધ્રુજારી થઇ ગઇ અને પ્રસૂતિની પીડા જેવું કષ્ટ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 તમે તેમને બરાબર એવી રીતે ધ્રુજાવ્યા જેમ તમે પૂર્વનાં શકિતશાળી વાયુ વડે તાશીર્શનાં વહાણ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ંગી નાંખ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પણે દેવની શકિત વિષે સાંભળ્યું છે. આપણે તેને સૈન્યોના યહોવા દેવના નગરમાં, આપણા દેવના નગરમાં, હ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આપણે પોતે નિહાળીએ છીએ યરૂશાલેમનું સદાકાળ માટે દેવે સ્થાપ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તમારા મંદિરમાં તમારી અચળ કૃપા વિષે અમે મનન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દેવ, સમગ્ર પૃથ્વી પર તમારું નામ જાણીતું છે, પૃથ્વીની સીમા પર્યંત તમારી સ્તુતિ થાય છે; ત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મણો હાથ ન્યાયીપણાથી ભરેલ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ારા ન્યાયનાં કાર્યોથી સિયોન પર્વત આનંદ પામશે અને યહૂદિયાનાં નગરો હરખ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િયોનની આસપાસ પ્રદક્ષિણા કરો; અને તેના બુરજોની ગણતરી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નો કોટ ધ્યાનથી જુઓ, તેના મહેલોની મુલાકાત લો; જેથી તમે તે વિષે તમારાં સંતાનોને કહી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ારણ, આ દેવ આપણા સનાતન દેવ છે જે આપણને સદાય દોર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2026-10-20T09:18:46Z</dcterms:created>
  <dcterms:modified xsi:type="dcterms:W3CDTF">2026-10-20T09:18:46Z</dcterms:modified>
  <dc:title>ગીતશાસ્ત્ર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