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நேகிதருள்ளவன் சிநேகம் பாராட்டவேண்டும்; சகோதரனிலும் அதிக சொந்தமாய்ச் சிநேகிப்பவனுமுண்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நேகிதருள்ளவன் சிநேகம் பாராட்டவேண்டும்; சகோதரனிலும் அதிக சொந்தமாய்ச் சிநேகிப்பவனுமு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ரிந்துபோகிறவன் தன் இச்சையின்படி செய்யப்பார்க்கிறான், எல்லா ஞானத்திலும் தலையிட்டுக்கொள்ளு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டன் ஞானத்தில் பிரியங்கொள்ளாமல், தன் மனதிலுள்ளவைகளை வெளிப்படுத்தப் பிரியப்படு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ன் வர அவமானம் வரும்; அவமானத்தோடே நிந்தையும் வர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ுடைய வாய்மொழிகள் ஆழமான ஜலம்போலிருக்கும்; ஞானத்தின் ஊற்று பாய்கிற ஆற்றைப்போல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ழக்கிலே நீதிமானைத் தோற்கடிக்கிறதற்கு, துன்மார்க்கனுக்கு முகதாட்சிணியம்பண்ணுவது நல்லதல்ல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டனுடைய உதடுகள் விவாதத்தில் நுழையும், அவன் வாய் அடிகளை வரவழை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ூடனுடைய வாய் அவனுக்குக் கேடு, அவன் உதடுகள் அவன் ஆத்துமாவுக்குக் கண்ணி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ோள்காரனுடைய வார்த்தைகள் விளையாட்டுபோலிருக்கும், ஆனாலும் அவைகள் உள்ளத்திற்குள் தை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வேலையில் அசதியாயிருப்பவன் அழிம்பனுக்குச் சகோதர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ன் நாமம் பலத்த துருகம்; நீதிமான் அதற்குள் ஓடிச் சுகமாயிர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ஐசுவரியவானுடைய பொருள் அவனுக்கு அரணான பட்டணம்; அது அவன் எண்ணத்தில் உயர்ந்த மதில்போல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ழிவு வருமுன் மனுஷனுடைய இருதயம் இறுமாப்பாயிருக்கும்; மேன்மைக்கு முன்னானது தாழ்ம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ரியத்தைக் கேட்குமுன் உத்தரம் சொல்லுகிறவனுக்கு, அது புத்தியீனமும் வெட்கமு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ுடைய ஆவி அவன் பலவீனத்தைத் தாங்கும்; முறிந்த ஆவி யாரால் தாங்கக்கூடும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த்திமானுடைய மனம் அறிவைச் சம்பாதிக்கும்; ஞானியின் செவி அறிவை நா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கொடுக்கும் வெகுமதி அவனுக்கு வழியுண்டாக்கி, பெரியோர்களுக்கு முன்பாக அவனைக் கொண்டுபோய்வி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கொடுக்கும் வெகுமதி அவனுக்கு வழியுண்டாக்கி, பெரியோர்களுக்கு முன்பாக அவனைக் கொண்டுபோய்வி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வழக்கிலே முதல்பேசுகிறவன் நீதிமான்போல் காணப்படுவான்; அவன் அயலானோ வந்து அவனைப் பரிசோதி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வழக்கிலே முதல்பேசுகிறவன் நீதிமான்போல் காணப்படுவான்; அவன் அயலானோ வந்து அவனைப் பரிசோதிக்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ட்டுப்போடுதல் விரோதங்களை ஒழித்து, பலவான்கள் நடுவே சிக்கற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ரணான பட்டணத்தை வசப்படுத்துவதைப்பார்க்கிலும் கோபங்கொண்ட சகோதரனை வசப்படுத்துவது அரிது; அவர்களுடைய விரோதங்கள் கோட்டைத் தாழ்ப்பாள்கள் போல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ரணான பட்டணத்தை வசப்படுத்துவதைப்பார்க்கிலும் கோபங்கொண்ட சகோதரனை வசப்படுத்துவது அரிது; அவர்களுடைய விரோதங்கள் கோட்டைத் தாழ்ப்பாள்கள் போல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வன் வாயின் பலனால் அவனவன் வயிறு நிரம்பும்; அவனவன் உதடுகளின் விளைவினால் அவனவன் திருப்தியா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ரணமும் ஜீவனும் நாவின் அதிகாரத்திலிருக்கும்; அதில் பிரியப்படுகிறவர்கள் அதின் கனியைப் புசி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ைவியைக் கண்டடைகிறவன் நன்மையானதைக் கண்டடைகிறான்; கர்த்தரால் தயையும் பெற்றுக்கொள்ளு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ரித்திரன் கெஞ்சிக்கேட்கிறான்; ஐசுவரியவான் கடினமாய் உத்தரவுகொடுக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വളരെ സ്നേഹിതന്മാരുള്ള മനുഷ്യന്നു നാശം വരും; എന്നാൽ സഹോദരനെക്കാളും പറ്റുള്ള സ്നേഹിത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കൂട്ടംവിട്ടു നടക്കുന്നവൻ സ്വേച്ഛയെ അന്വേഷിക്കുന്നു; സകലജ്ഞാനത്തോടും അവൻ കയർക്കും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തന്റെ മനസ്സു വെളിപ്പെടുത്തുന്നതിൽ അല്ലാതെ മൂഢന്നു ബോധത്തിൽ ഇഷ്ട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ുഷ്ടനോടുകൂടെ അപമാനവും ദുഷ്കീർത്തിയോടുകൂടെ നിന്ദയും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നുഷ്യന്റെ വായിലെ വാക്കു ആഴമുള്ള വെള്ളവും ജ്ഞാനത്തിന്റെ ഉറവു ഒഴുക്കുള്ള തോട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തിമാനെ ന്യായവിസ്താരത്തിൽ തോല്പിക്കേണ്ടതിന്നു ദുഷ്ടന്റെ പക്ഷം പിടിക്കുന്നതു നന്ന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ൂഢന്റെ അധരങ്ങൾ വഴക്കിന്നു ഇടയാക്കുന്നു; അവന്റെ വായ് തല്ലു വിളിച്ചുവരു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ൂഢന്റെ വായ് അവന്നു നാശം; അവന്റെ അധരങ്ങൾ അവന്റെ പ്രാണന്നു കണ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ഏഷണിക്കാരന്റെ വാക്കു സ്വാദുഭോജനംപോലെയിരിക്കുന്നു; അതു വയറ്റിന്റെ അറകളിലേക്കു ചെല്ല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േലയിൽ മടിയനായവൻ മുടിയന്റെ സഹോദര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യുടെ നാമം ബലമുള്ള ഗോപുരം; നീതിമാൻ അതിലേക്കു ഓടിച്ചെന്നു അഭയം പ്രാ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ധനവാന്നു തന്റെ സമ്പത്തു ഉറപ്പുള്ള പട്ടണം; അതു അവന്നു ഉയർന്ന മതിൽ ആയിത്തോന്ന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ാശത്തിന്നു മുമ്പെ മനുഷ്യന്റെ ഹൃദയം നിഗളിക്കുന്നു; മാനത്തിന്നു മുമ്പെ താഴ്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കേൾക്കുംമുമ്പെ ഉത്തരം പറയുന്നവന്നു അതു ഭോഷത്വവും ലജ്ജയും ആയ്തീ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ുരുഷന്റെ ധീരത അവന്റെ ദീനത്തെ സഹിക്കും; തകർന്ന മനസ്സിനെയോ ആർക്കു സഹിക്കാ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ബുദ്ധിമാന്റെ ഹൃദയം പരിജ്ഞാനം സമ്പാദിക്കുന്നു; ജ്ഞാനികളുടെ ചെവി പരിജ്ഞാനം അന്വേ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നുഷ്യൻ വെക്കുന്ന കാഴ്ചയാൽ അവന്നു പ്രവേശനം കിട്ടും; അവൻ മഹാന്മാരുടെ സന്നിധിയിൽ ചെല്ല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തന്റെ അന്യായം ആദ്യം ബോധിപ്പിക്കുന്നവൻ നീതിമാൻ എന്നു തോന്നും; എന്നാൽ അവന്റെ പ്രതിയോഗി 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പരിശോധ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ചീട്ടു തർക്കങ്ങളെ തീർക്കയും ബലവാന്മാരെ തമ്മിൽ വേറുപെടുത്തു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്രോഹിക്കപ്പെട്ട സഹോദരൻ ഉറപ്പുള്ള പട്ടണത്തെക്കാൾ ദുർജ്ജയനാകുന്നു; അങ്ങനെയുള്ള പിണക്കം അരമന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ാമ്പൽപോ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ായുടെ ഫലത്താൽ മനുഷ്യന്റെ ഉദരം നിറയും; അധരങ്ങളുടെ വിളവുകൊണ്ടു അവന്നു തൃപ്തിവ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രണവും ജീവനും നാവിന്റെ അധികാരത്തിൽ ഇരിക്കുന്നു; അതിൽ ഇഷ്ടപ്പെടുന്നവർ അതിന്റെ ഫലം അനു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ഭാര്യയെ കിട്ടുന്നവന്നു നന്മ കിട്ടുന്നു; യഹോവയോടു പ്രസാദം ലഭി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ദരിദ്രൻ യാചനാരീതിയിൽ സംസാരിക്കുന്നു; ധനവാനോ കഠിനമായി ഉത്തരം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2026-10-20T02:02:38Z</dcterms:created>
  <dcterms:modified xsi:type="dcterms:W3CDTF">2026-10-20T02:02:38Z</dcterms:modified>
  <dc:title>സദൃശവാക്യങ്ങൾ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