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fter six days Jesus takes Peter, James, and John his brother, and brings them up into an high mountain apar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fter six days Jesus takes Peter, James, and John his brother, and brings them up into an high mountain apar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as transfigured before them: and his face did shine as the sun, and his raiment was white as the ligh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as transfigured before them: and his face did shine as the sun, and his raiment was white as the ligh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ehold, there appeared unto them Moses and Elijah talking with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answered Peter, and said unto Jesus, Lord, it is good for us to be here: if you will, let us make here three tabernacles; one for you, and one for Moses, and one for Elija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answered Peter, and said unto Jesus, Lord, it is good for us to be here: if you will, let us make here three tabernacles; one for you, and one for Moses, and one for Elija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answered Peter, and said unto Jesus, Lord, it is good for us to be here: if you will, let us make here three tabernacles; one for you, and one for Moses, and one for Elija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ile he yet spoke, behold, a bright cloud overshadowed them: and behold a voice out of the cloud, which said, This is my beloved Son, in whom I am well pleased; hear all of you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ile he yet spoke, behold, a bright cloud overshadowed them: and behold a voice out of the cloud, which said, This is my beloved Son, in whom I am well pleased; hear all of you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ile he yet spoke, behold, a bright cloud overshadowed them: and behold a voice out of the cloud, which said, This is my beloved Son, in whom I am well pleased; hear all of you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disciples heard it, they fell on their face, and were sore afrai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sus came and touched them, and said, Arise, and be not afrai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they had lifted up their eyes, they saw no man, save Jesus onl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s they came down from the mountain, Jesus charged them, saying, Tell the vision to no man, until the Son of man be risen again from the dea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s they came down from the mountain, Jesus charged them, saying, Tell the vision to no man, until the Son of man be risen again from the de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is disciples asked him, saying, Why then say the scribes that Elijah must first co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is disciples asked him, saying, Why then say the scribes that Elijah must first co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esus answered and said unto them, Elijah truly shall first come, and restore all thing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I say unto you, That Elijah has come already, and they knew him not, but have done unto him whatsoever they listed. Likewise shall also the Son of man suffer of th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I say unto you, That Elijah has come already, and they knew him not, but have done unto him whatsoever they listed. Likewise shall also the Son of man suffer of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the disciples understood that he spoke unto them of John the Baptis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the disciples understood that he spoke unto them of John the Baptis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they were come to the multitude, there came to him a certain man, kneeling down to him, and say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ord, have mercy on my son: for he is lunatic, and sore vexed: for frequently he falls into the fire, and often into the wat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ord, have mercy on my son: for he is lunatic, and sore vexed: for frequently he falls into the fire, and often into the wat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 brought him to your disciples, and they could not cure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 brought him to your disciples, and they could not cure hi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Jesus answered and said, O faithless and perverse generation, how long shall I be with you? how long shall I suffer you? bring him here to m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Jesus answered and said, O faithless and perverse generation, how long shall I be with you? how long shall I suffer you? bring him here to m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esus rebuked the devil; and he departed out of him: and the child was cured from that very hou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came the disciples to Jesus apart, and said, Why could not we cast him ou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came the disciples to Jesus apart, and said, Why could not we cast him ou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esus said unto them, Because of your unbelief: for verily I say unto you, If all of you have faith as a grain of mustard seed, all of you shall say unto this mountain, Remove behind to yonder place; and it shall remove; and nothing shall be impossible unto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esus said unto them, Because of your unbelief: for verily I say unto you, If all of you have faith as a grain of mustard seed, all of you shall say unto this mountain, Remove behind to yonder place; and it shall remove; and nothing shall be impossible unto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esus said unto them, Because of your unbelief: for verily I say unto you, If all of you have faith as a grain of mustard seed, all of you shall say unto this mountain, Remove behind to yonder place; and it shall remove; and nothing shall be impossible unto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evertheless this kind goes not out but by prayer and fast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evertheless this kind goes not out but by prayer and fasting.]]></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ile they abode in Galilee, Jesus said unto them, The Son of man shall be betrayed into the hands of me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ile they abode in Galilee, Jesus said unto them, The Son of man shall be betrayed into the hands of me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shall kill him, and the third day he shall be raised again. And they were exceeding sorr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shall kill him, and the third day he shall be raised again. And they were exceeding sorr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were come to Capernaum, they that received tribute money came to Peter, and said, Does not your master pay tribut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were come to Capernaum, they that received tribute money came to Peter, and said, Does not your master pay tribut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says, Yes. And when he was come into the house, Jesus prevented him, saying, What think you, Simon? of whom do the kings of the earth take custom or tribute? of their own children, or of stranger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says, Yes. And when he was come into the house, Jesus prevented him, saying, What think you, Simon? of whom do the kings of the earth take custom or tribute? of their own children, or of stranger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says, Yes. And when he was come into the house, Jesus prevented him, saying, What think you, Simon? of whom do the kings of the earth take custom or tribute? of their own children, or of stranger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Peter says unto him, Of strangers. Jesus says unto him, Then are the children fre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Peter says unto him, Of strangers. Jesus says unto him, Then are the children fre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twithstanding, lest we should offend them, go you to the sea, and cast an hook, and take up the fish that first comes up; and when you have opened his mouth, you shall find a piece of money: that take, and give unto them for me and you.]]></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twithstanding, lest we should offend them, go you to the sea, and cast an hook, and take up the fish that first comes up; and when you have opened his mouth, you shall find a piece of money: that take, and give unto them for me and you.]]></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twithstanding, lest we should offend them, go you to the sea, and cast an hook, and take up the fish that first comes up; and when you have opened his mouth, you shall find a piece of money: that take, and give unto them for me and you.]]></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றுநாளைக்குப் பின்பு, இயேசு பேதுருவையும் யாக்கோபையும் அவனுடைய சகோதரனாகிய யோவா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 தனித்திருக்கும்படி உயர்ந்த மலையின்மேல்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க்கு முன்பாக மறுரூபமானார்; அவர் முகம் சூரியனைப்போலப் பிரகாசித்தது, அவர் வஸ்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ச்சத்தைப்போல வெண்மையா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மோசேயும், எலியாவும் அவரோடே பேசுகிறவர்களாக அவர்களுக்குக் கா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பேதுரு இயேசுவை நோக்கி: ஆண்டவரே, நாம் இங்கே இருக்கிறது நல்லது; உமக்குச் சித்தமா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ங்கே உமக்கு ஒரு கூடாரமும், மோசேக்கு ஒரு கூடாரமும், எலியாவுக்கு ஒரு கூடாரமுமாக, மூன்று கூடார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பேசுகையில், இதோ, ஒளியுள்ள ஒரு மேகம் அவர்கள்மேல் நிழலிட்டது. இவர் என்னுடைய நேச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ல் பிரியமாயிருக்கிறேன், இவருக்குச் செவிகொடுங்கள் என்று அந்த மேகத்திலிருந்து ஒரு ச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ஷர்கள் அதைக்கேட்டு, முகங்குப்புற விழுந்து, மிகவும் பய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இயேசு வந்து, அவர்களைத் தொட்டு: எழுந்திருங்கள் பயப்படாதேயு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தங்கள் கண்களை ஏறெடுத்துப்பார்க்கையில் இயேசுவைத்தவிர வேரொருவரையும் கா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மலையிலிருந்து இறங்குகிறபோது, இயேசு அவர்களை நோக்கி: மனுஷகுமாரன் மரித்தோரி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க்கும்வரைக்கும் இந்தத் தரிசனத்தை ஒருவருக்கும் சொல்லவேண்டாம் என்று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அவருடைய சீஷர்கள் அவரை நோக்கி: அப்படியானால் எலியா முந்திவரவேண்டும் என்று வேதபார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களே, அதெப்படி யெ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யேசு அவர்களுக்குப் பிரதியுத்தரமாக: எலியா முந்தி வந்து எல்லாவற்றையும் சீர்ப்படுத்துவது மெ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னாலும், எலியா வந்தாயிற்று என்று உங்களுக்குச் சொல்லுகிறேன்; அவனை அறியாமல் தங்கள் இஷ்ட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ச் செய்தார்கள்; இவ்விதமாய் மனுஷகுமாரனும் அவர்களால் பாடுபடுவா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 யோவான் ஸ்நானனைக்குறித்துத் தங்களுக்குச் சொன்னார் என்று அப்பொழு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ஜனங்களிடத்தில் வந்தபோது, ஒரு மனுஷன் அவரிடத்தில் வந்து, அவர் முன்பாக முழங்கால்படி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ண்டவரே, என் மகனுக்கு இரங்கும், அவன் சந்திரரோகியாய்க் கொடிய வேதனைப்படுகிறான்; அடிக்கடி தீ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டி ஜலத்திலும் விழு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னை உம்முடைய சீஷர்களிடத்தில் கொண்டுவந்தேன்; அவனைச் சொஸ்தமாக்க அவர்களால் கூடா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யேசு பிரதியுத்தரமாக: விசுவாசமில்லாத மாறுபாடுள்ள சந்ததியே, எதுவரைக்கும் நான் உங்களோடு இ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வரைக்கும் உங்களிடத்தில் பொறுமையாயிருப்பேன்? அவனை என்னிடத்தில் கொண்டுவா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யேசு பிசாசை அதட்டினார்; உடனே அது அவனை விட்டுப் புறப்பட்டது; அந்நேரமே அந்த இளைஞன் சொஸ்த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சீஷர்கள் இயேசுவினிடத்தில் தனித்து வந்து: அதைத் துரத்திவிட எங்களால் ஏ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ற்போயிற்று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ற்கு இயேசு: உங்கள் அவிசுவாசத்தினாலேதான்; கடுகுவிதையளவு விசுவாசம் உங்களுக்கு இருந்தா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மலையைப்பார்த்து, இவ்விடம் விட்டு அப்புறம்போ என்று சொல்ல அது அப்புறம் போம்; உங்களால் 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ம் ஒன்றுமிராது என்று, 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ந்த ஜாதிப்பிசாசு ஜெபத்தினாலும் உபவாசத்தினாலுமேயன்றி மற்றெவ்விதத்தினாலும் புறப்பட்டுப்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கலிலேயாவிலே சஞ்சரிக்கும்போது, இயேசு அவர்களை நோக்கி: மனுஷகுமாரன் மனுஷர் 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ப்ப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அவரைக்கொலை செய்வார்கள்; ஆகிலும் மூன்றாம் நாளிலே உயிர்த்தெழுந்திருப்பார் என்றார்.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ந்த துக்கம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 கப்பர்நகூமில் வந்தபோது, வரிப்பணம் வாங்குகிறவர்கள் பேதுருவினிடத்தில் வந்து, உங்கள் போத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ம் செலுத்துகிறதில்லையா என்று கேட்டார்கள்; செலுத்து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ன் வீட்டிற்குள் வந்தபோது, அவன் பேசுகிறதற்கு முன்னமே இயேசு அவனை நோக்கி: சீமோனே, உனக்கு எப்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றுகிறது? பூமியின் ராஜாக்கள் தீர்வையையும் வரியையும் தங்கள் பிள்ளைகளிடத்திலோ, அந்நிய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டத்தில் வாங்குகிறார்கள் என்று 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ற்குப் பேதுரு: அந்நியரிடத்தில் வாங்குகிறார்கள் என்றான். இயேசு அவனை நோக்கி: அப்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 அதைச் செலுத்தவேண்டுவதி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ஆகிலும், நாம் அவர்களுக்கு இடறலாயிராதபடிக்கு, நீ கடலுக்குப்போய், தூண்டில் போட்டு, முத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ப்படுகிற மீனைப்பிடித்து, அதன் வாயைத் திறந்துபார். ஒரு வெள்ளிப்பணத்தைக் காண்பாய்; அதை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கவும் உனக்காகவும் அவர்களிடத்தில் கொ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17]]></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2026-10-21T01:58:28Z</dcterms:created>
  <dcterms:modified xsi:type="dcterms:W3CDTF">2026-10-21T01:58:28Z</dcterms:modified>
  <dc:title>மத்தேயு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