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27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ும் புகழ் இயேசு ராஜன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ில் மாட்சிமை வளர் வாலிப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ளையல்ல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 வேதங் கா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 வீரரெனப் பக்தர் ஓத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த் தொருவர் ஆவீரல்லோ நீ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 அறிந்து துதி செய்க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ினும் மடங்கு சதம் அன்ப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மி யேசுவுக்கிதயம் தந்திட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ி கற்றவர்கள் கல்வி கல்லாதோர்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ன் பட்டவர் கண்திறக்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்வழி அலையும் பாதை தப்பினோர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ந்து திருப்ப நிதம் பார்த்திட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மை சற்குணமும் தயை காருண்ய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ழைப்பதல்லோ தகுந்த கல்வ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ழுந்துர்க்குணமும் பாவச் செய்கையா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றந்தோடப் பார்ப்பதுங்கள் பாரமன்ற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்த சுவிசேஷம் துரிதமாய் செ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தர் நீங்களே தூயன் வீர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பாதத்தில் காலை மாலை தங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ணை நிறை வசனம் கற்றிட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2026-10-31T19:54:07Z</dcterms:created>
  <dcterms:modified xsi:type="dcterms:W3CDTF">2026-10-31T19:54:07Z</dcterms:modified>
  <dc:title>துதிப் பாடல்கள் : 822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