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வெட்கப்படமாட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க்க தயங்கவும் மாட்டேன்-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த்து ஆராதித்து ஆராதனையின் ஆழம் சென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ல் களிகூர்ந்து மகிழ்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்கொட்டி பாடுவேன் நடனமா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ெம்பீர சத்தமாய் முழக்கம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ுதிக்கும் ஆராதனை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வல்லமை உண்டு உண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த்து நான் ஆராதித்து நா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யின் அபிஷேகத்தா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றைந்த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ுதிக்கும் ஆராதனை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மகிமை உண்டு உண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ுதிக்கும் ஆராதனை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ிரசன்னம் உண்டு உண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ுதிக்கும் ஆராதனை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அபிஷேகம் உண்டு உண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ுதிக்கும் ஆராதனையில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அக்கினி உண்டு உண்ட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2026-11-02T04:20:27Z</dcterms:created>
  <dcterms:modified xsi:type="dcterms:W3CDTF">2026-11-02T04:20:27Z</dcterms:modified>
  <dc:title>துதிப் பாடல்கள் : 279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