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ர்களுடைய வார்த்தைகள் அவர்களுக்கு வீண்பேச்சாகத் தோன்றினதினால், அவர்கள் இவர்களை நம்ப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வோ எழுந்திருந்து கல்லறையினிடத்திற்கு ஓடி, அதற்குள்ளே குனிந்துபார்க்கையில், சீலைகளைத் தனிப்பட வைத்திருக்கக்கண்டு, சம்பவித்ததைக் குறித்துத் தன்னில் ஆச்சரியப்பட்டுக்கொண்டு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வோ எழுந்திருந்து கல்லறையினிடத்திற்கு ஓடி, அதற்குள்ளே குனிந்துபார்க்கையில், சீலைகளைத் தனிப்பட வைத்திருக்கக்கண்டு, சம்பவித்ததைக் குறித்துத் தன்னில் ஆச்சரியப்பட்டுக்கொண்டு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ையத்தினமே அவர்களில் இரண்டுபேர் எருசலேமுக்கு ஏழு அல்லது எட்டு மைல் தூரமான எம்மாவு என்னும் கிராமத்துக்குப் 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ோகையில் இந்த வர்த்தமானங்கள் யாவையுங்குறித்து அவர்கள் ஒருவரோடொருவர் பேசிக்கொ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 அவர்கள் பேசி, சம்பாஷித்துக்கொண்டிருக்கையில், இயேசு தாமே சேர்ந்து அவர்களுடனேகூட நடந்துபோ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வரை அறியாதபடிக்கு அவர்களுடைய கண்கள் மறைக்கப்பட்ட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 நோக்கி: நீங்கள் துக்கமுகமுள்ளவர்களாய் வழிநடந்து, ஒருவருக்கொருவர் சொல்லிக்கொள்ளுகிற காரியங்கள் என்னவென்று கே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 நோக்கி: நீங்கள் துக்கமுகமுள்ளவர்களாய் வழிநடந்து, ஒருவருக்கொருவர் சொல்லிக்கொள்ளுகிற காரியங்கள் என்னவென்று கே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ில் ஒருவனாகிய கிலெயோப்பா என்பவன் பிரதியுத்தரமாக: இந்நாட்களில் எருசலேமிலே நடந்தவைகளை அறியாதபடிக்கு நீர் அந்நியராயிருக்கிறீரோ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ில் ஒருவனாகிய கிலெயோப்பா என்பவன் பிரதியுத்தரமாக: இந்நாட்களில் எருசலேமிலே நடந்தவைகளை அறியாதபடிக்கு நீர் அந்நியராயிருக்கிறீரோ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: எவைகள் என்றார். அதற்கு அவர்கள். நசரேயனாகிய இயேசுவைக் குறித்தவைகளே; அவர் தேவனுக்கு முன்பாகவும் ஜனங்களெல்லாருக்கு முன்பாகவும் செய்கையிலும் வாக்கிலும் வல்லமையுள்ள தீர்க்கதரிசியாயிரு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: எவைகள் என்றார். அதற்கு அவர்கள். நசரேயனாகிய இயேசுவைக் குறித்தவைகளே; அவர் தேவனுக்கு முன்பாகவும் ஜனங்களெல்லாருக்கு முன்பாகவும் செய்கையிலும் வாக்கிலும் வல்லமையுள்ள தீர்க்கதரிசியாயிரு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: எவைகள் என்றார். அதற்கு அவர்கள். நசரேயனாகிய இயேசுவைக் குறித்தவைகளே; அவர் தேவனுக்கு முன்பாகவும் ஜனங்களெல்லாருக்கு முன்பாகவும் செய்கையிலும் வாக்கிலும் வல்லமையுள்ள தீர்க்கதரிசியாயிருந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ிரதான ஆசாரியரும் அதிகாரிகளும் அவரை மரண ஆக்கினைக்குட்படுத்தி, சிலுவையில் அறை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ிரதான ஆசாரியரும் அதிகாரிகளும் அவரை மரண ஆக்கினைக்குட்படுத்தி, சிலுவையில் அறை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இஸ்ரவேலை மீட்டிரட்சிப்பவர் என்று நாங்கள் நம்பியிருந்தோம் இவைகள் சம்பவித்து இன்று மூன்று நாளா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இஸ்ரவேலை மீட்டிரட்சிப்பவர் என்று நாங்கள் நம்பியிருந்தோம் இவைகள் சம்பவித்து இன்று மூன்று நாளா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எங்கள் கூட்டத்தைச் சேர்ந்த சில ஸ்திரீகள் அதிகாலமே கல்லறையினிடத்திற்குப்போய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எங்கள் கூட்டத்தைச் சேர்ந்த சில ஸ்திரீகள் அதிகாலமே கல்லறையினிடத்திற்குப்போய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ுடைய சரீரத்தைக் காணாமல், திரும்பிவந்து, அவர் உயிரோடிருக்கிறாரென்று சொன்ன தேவதூரைத் தரிசித்தோம் என்று சொல்லி, எங்களைப் பிரமிக்கப்பண்ண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ுடைய சரீரத்தைக் காணாமல், திரும்பிவந்து, அவர் உயிரோடிருக்கிறாரென்று சொன்ன தேவதூரைத் தரிசித்தோம் என்று சொல்லி, எங்களைப் பிரமிக்கப்ப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ங்களிலே சிலர் கல்லறையினிடத்திற்குப் போய், ஸ்திரீகள் சொன்னபடியே கண்டார்கள்; அவரையோ காணவில்லை என்றார்கள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ங்களிலே சிலர் கல்லறையினிடத்திற்குப் போய், ஸ்திரீகள் சொன்னபடியே கண்டார்கள்; அவரையோ காணவில்லை என்றார்கள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ர் அவர்களை நோக்கி: தீர்க்கதரிசிகள் சொன்ன யாவையும் விசுவாசிக்கிறதற்குப் புத்தியில்லாத மந்த இருதயமுள்ளவர்களே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ர் அவர்களை நோக்கி: தீர்க்கதரிசிகள் சொன்ன யாவையும் விசுவாசிக்கிறதற்குப் புத்தியில்லாத மந்த இருதயமுள்ளவர்களே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வ்விதமாகப் பாடுபடவும், தமது மகிமையில் பிரவேசிக்கவும் வேண்டியதில்லையா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ோசே முதலிய சகல தீர்க்கதரிசிகளும் எழுதின வேதவாக்கியங்களெல்லாவற்றிலும் தம்மைக்குறித்துச் சொல்லியவைகளை அவர்களுக்கு விவரித்துக் காண்ப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ோசே முதலிய சகல தீர்க்கதரிசிகளும் எழுதின வேதவாக்கியங்களெல்லாவற்றிலும் தம்மைக்குறித்துச் சொல்லியவைகளை அவர்களுக்கு விவரித்துக் காண்பி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்தருணத்தில் தாங்கள் போகிற கிராமத்துக்குச் சமீபமானார்கள். அப்பொழுது அவர் அப்புறம் போகிறவர் போலக் காண்பி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அவரை நோக்கி: நீர் எங்களுடனே தங்கியிரும், சாயங்காலமாயிற்று, பொழுதும் போயிற்று என்று அவரை வருந்திக் கேட்டுக்கொண்டார்கள். அப்பொழுது அவர் அவர்களுடனே தங்கும்படி உள்ளே போ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அவரை நோக்கி: நீர் எங்களுடனே தங்கியிரும், சாயங்காலமாயிற்று, பொழுதும் போயிற்று என்று அவரை வருந்திக் கேட்டுக்கொண்டார்கள். அப்பொழுது அவர் அவர்களுடனே தங்கும்படி உள்ளே போ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ோடே அவர் பந்தியிருக்கையில், அவர் அப்பத்தை எடுத்து, ஆசீர்வதித்து, அதைப்பிட்டு, அவர்களுக்குக் கொடு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ோடே அவர் பந்தியிருக்கையில், அவர் அப்பத்தை எடுத்து, ஆசீர்வதித்து, அதைப்பிட்டு, அவர்களுக்குக் கொடு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ர்களுடைய கண்கள் திறக்கப்பட்டு, அவரை அறிந்தார்கள். உடனே அவர் அவர்களுக்கு மறைந்துபோ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ர்களுடைய கண்கள் திறக்கப்பட்டு, அவரை அறிந்தார்கள். உடனே அவர் அவர்களுக்கு மறைந்துபோ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ர்கள் ஒருவரையொருவர் நோக்கி: வழியிலே அவர் நம்முடனே பேசி, வேதவாக்கியங்களை நமக்கு விளங்கக்காட்டினபொழுது, நம்முடைய இருதயம் நமக்குள்ளே கொழுந்துவிட்டு எரியவில்லையா என்று சொல்லிக்கொண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ர்கள் ஒருவரையொருவர் நோக்கி: வழியிலே அவர் நம்முடனே பேசி, வேதவாக்கியங்களை நமக்கு விளங்கக்காட்டினபொழுது, நம்முடைய இருதயம் நமக்குள்ளே கொழுந்துவிட்டு எரியவில்லையா என்று சொல்லிக்கொண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ேரமே எழுந்திருந்து, எருசலேமுக்குத் திரும்பிப்போய், பதினொருவரும் அவர்களோடிருந்தவர்களும் கூடியிருக்கக்கண்டு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ேரமே எழுந்திருந்து, எருசலேமுக்குத் திரும்பிப்போய், பதினொருவரும் அவர்களோடிருந்தவர்களும் கூடியிருக்கக்கண்டு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ெய்யாகவே உயிர்த்தெழுந்து சீமோனுக்குத் தரிசனமானாரென்று அவர்கள் சொல்லக் கேட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ெய்யாகவே உயிர்த்தெழுந்து சீமோனுக்குத் தரிசனமானாரென்று அவர்கள் சொல்லக் கேட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வழியில் நடந்தவைகளையும், அவர் அப்பத்தைப் பிட்கையில் தாங்கள் அவரை அறிந்துகொண்டதையும் விவரித்துச் சொன்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வழியில் நடந்தவைகளையும், அவர் அப்பத்தைப் பிட்கையில் தாங்கள் அவரை அறிந்துகொண்டதையும் விவரித்துச் சொன்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ைகளைக்குறித்து அவர்கள் பேசிக்கொண்டிருக்கையில், இயேசு தாமே அவர்கள் நடுவிலே நின்று: உங்களுக்குச் சமாதானம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ைகளைக்குறித்து அவர்கள் பேசிக்கொண்டிருக்கையில், இயேசு தாமே அவர்கள் நடுவிலே நின்று: உங்களுக்குச் சமாதானம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கலங்கி, பயந்து, ஒரு ஆவியைக் காண்கிறதாக நினை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அவர்களை நோக்கி: நீங்கள் ஏன் கலங்குகிறீர்கள்; உங்கள் இருதயங்களில் சந்தேகங்கள் எழும்புகிறதென்ன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தான் என்று அறியும்படி என் கைகளையும் என் கால்களையும் பாருங்கள், என்னைத் தொட்டுப்பாருங்கள்; நீங்கள் காண்கிறபடி, எனக்கு மாம்சமும் எலும்புகளும் உண்டாயிருக்கிறதுபோல ஒரு ஆவிக்கு இராதே என்று சொல்ல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தான் என்று அறியும்படி என் கைகளையும் என் கால்களையும் பாருங்கள், என்னைத் தொட்டுப்பாருங்கள்; நீங்கள் காண்கிறபடி, எனக்கு மாம்சமும் எலும்புகளும் உண்டாயிருக்கிறதுபோல ஒரு ஆவிக்கு இராதே என்று சொல்ல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ம்முடைய கைகளையும் கால்களையும் அவர்களுக்குக் காண்பித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னாலும் சந்தோஷத்தினால் அவர்கள் இன்னும் விசுவாசியாமல் ஆச்சரியப்படுகையில்: புசிக்கிறதற்கு ஏதாகிலும் இங்கே உண்டா என்று அவர்களிடத்தில் கேட்ட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னாலும் சந்தோஷத்தினால் அவர்கள் இன்னும் விசுவாசியாமல் ஆச்சரியப்படுகையில்: புசிக்கிறதற்கு ஏதாகிலும் இங்கே உண்டா என்று அவர்களிடத்தில் கேட்ட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பொரித்த மீன்கண்டத்தையும் தேன்கூட்டுத் துணிக்கையையும் அவருக்குக் கொடு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ைகளை அவர் வாங்கி அவர்களுக்கு முன்பாகப் புசி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ை நோக்கி: மோசேயின் நியாயப்பிரமாணத்திலும் தீர்க்கதரிசிகளின் ஆகமங்களிலும் சங்கீதங்களிலும் என்னைக் குறித்து எழுதியிருக்கிறவைகளெல்லாம் நிறைவேறவேண்டியதென்று, நான் உங்களோடிருந்தபோது உங்களுக்குச் சொல்லிக்கொண்டுவந்த விசேஷங்கள் இவைகளே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ை நோக்கி: மோசேயின் நியாயப்பிரமாணத்திலும் தீர்க்கதரிசிகளின் ஆகமங்களிலும் சங்கீதங்களிலும் என்னைக் குறித்து எழுதியிருக்கிறவைகளெல்லாம் நிறைவேறவேண்டியதென்று, நான் உங்களோடிருந்தபோது உங்களுக்குச் சொல்லிக்கொண்டுவந்த விசேஷங்கள் இவைகளே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வேதவாக்கியங்களை அறிந்துகொள்ளும்படி அவர்களுடைய மனதை அவர் திறந்து அவர்களை நோக்கி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ழுதியிருக்கிறபடி, கிறிஸ்து பாடுபடவும், மூன்றாம்நாளில் மரித்தோரிலிருந்தெழுந்திருக்கவும் வேண்டியதாயிருந்தது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ழுதியிருக்கிறபடி, கிறிஸ்து பாடுபடவும், மூன்றாம்நாளில் மரித்தோரிலிருந்தெழுந்திருக்கவும் வேண்டியதாயிருந்தது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ன்றியும் மனந்திரும்புதலும் பாவமன்னிப்பும் எருசலேம் தொடங்கிச் சகலதேசத்தாருக்கும் அவருடைய நாமத்தினாலே பிரசங்கிக்கப்படவும் வேண்டிய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ங்கள் இவைகளுக்குச் சாட்சிகளாயிருக்கிறீ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என் பிதா வாக்குத்தத்தம்பண்ணினதை, இதோ, நான் உங்களுக்கு அனுப்புகிறேன். நீங்களோ உன்னத்ததிலிருந்து வரும் பெலனால் தரிப்பிக்கப்படும் வரைக்கும் எருசலேம் நகரத்தில் இருங்கள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என் பிதா வாக்குத்தத்தம்பண்ணினதை, இதோ, நான் உங்களுக்கு அனுப்புகிறேன். நீங்களோ உன்னத்ததிலிருந்து வரும் பெலனால் தரிப்பிக்கப்படும் வரைக்கும் எருசலேம் நகரத்தில் இருங்கள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ின்பு அவர் பெத்தானியாவரைக்கும் அவர்களை அழைத்துக்கொண்டுபோய், தம்முடைய கைகளை உயர்த்தி, அவர்களை ஆசீர்வதித்த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ர்களை ஆசீர்வதிக்கையில், அவர்களை விட்டுப் பிரிந்து, பரலோகத்துக்கு எடுத்துக்கொள்ளப்பட்ட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வர்கள் அவரைப் பணிந்துகொண்டு, மிகுந்த சந்தோஷத்தோடே எருசலேமுக்குத் திரும்பி வந்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டோறும் தேவாலயத்திலே தேவனைப் புகழ்ந்து துதித்துக்கொண்டிருந்தார்கள். ஆமெ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ரத்தின் முதலாம்நாள் அதிகாலையிலே தாங்கள் ஆயத்தம்பண்ணின அந்த கந்தவர்க்கங்களை அவர்கள் எடுத்துக்கொண்டு வேறு சில ஸ்திரீகளோடுங்கூடக் கல்லறையினிடத்தில் வ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ரத்தின் முதலாம்நாள் அதிகாலையிலே தாங்கள் ஆயத்தம்பண்ணின அந்த கந்தவர்க்கங்களை அவர்கள் எடுத்துக்கொண்டு வேறு சில ஸ்திரீகளோடுங்கூடக் கல்லறையினிடத்தில் வ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ல்லறையை அடைத்திருந்த கல் புரட்டித் தள்ளப்பட்டிருக்கிறதைக் கண்ட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ள்ளே பிரவேசித்து, கர்த்தராகிய இயேசுவின் சரீரத்தைக் காணாமல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க் குறித்து மிகுந்த கலக்கமடைந்திருக்கையில், பிரகாசமுள்ள வஸ்திரந்தரித்த இரண்டுபேர் அவர்கள் அருகே, நின்ற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க் குறித்து மிகுந்த கலக்கமடைந்திருக்கையில், பிரகாசமுள்ள வஸ்திரந்தரித்த இரண்டுபேர் அவர்கள் அருகே, நின்ற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ிரீகள் பயப்பட்டுத் தலைகவிழ்ந்து தரையை நோக்கி நிற்கையில், அந்த இரண்டுபேரும் அவர்களை நோக்கி: உயிரோடிருக்கிறவரை நீங்கள் மரித்தோரிடத்தில் தேடுகிறதென்ன?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ிரீகள் பயப்பட்டுத் தலைகவிழ்ந்து தரையை நோக்கி நிற்கையில், அந்த இரண்டுபேரும் அவர்களை நோக்கி: உயிரோடிருக்கிறவரை நீங்கள் மரித்தோரிடத்தில் தேடுகிறதென்ன?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இங்கே இல்லை, அவர் உயிர்த்தெழுந்த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இங்கே இல்லை, அவர் உயிர்த்தெழுந்த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குமாரன் பாவிகளான மனுஷர் கைகளில் ஒப்புக்கொடுக்கப்படவும், சிலுவையில் அறையப்படவும், மூன்றாம்நாளில் எழுந்திருக்கவும் வேண்டுமென்பதாக அவர் கலிலேயாவிலிருந்த காலத்தில் உங்களுக்குச் சொன்னதை நினைவுகூருங்கள் எ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குமாரன் பாவிகளான மனுஷர் கைகளில் ஒப்புக்கொடுக்கப்படவும், சிலுவையில் அறையப்படவும், மூன்றாம்நாளில் எழுந்திருக்கவும் வேண்டுமென்பதாக அவர் கலிலேயாவிலிருந்த காலத்தில் உங்களுக்குச் சொன்னதை நினைவுகூருங்கள் என்ற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கள் அவருடைய வார்த்தைகளை நினைவுகூர்ந்து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லறையை விட்டுத் திரும்பிப் போய், இந்தச் சங்கதிகளெல்லாவற்றையும் பதினொருவருக்கும் மற்றெல்லாருக்கும் அறிவித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லறையை விட்டுத் திரும்பிப் போய், இந்தச் சங்கதிகளெல்லாவற்றையும் பதினொருவருக்கும் மற்றெல்லாருக்கும் அறிவித்த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 அப்போஸ்தலருக்குச் சொன்னவர்கள் மகதலேனா மரியாளும், யோவன்னாளும், யாக்கோபின் தாயாகிய மரியாளும் இவர்களுடனேகூட இருந்த மற்ற ஸ்திரீகளுமே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 அப்போஸ்தலருக்குச் சொன்னவர்கள் மகதலேனா மரியாளும், யோவன்னாளும், யாக்கோபின் தாயாகிய மரியாளும் இவர்களுடனேகூட இருந்த மற்ற ஸ்திரீகளு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প্রেরিতদের কাছে সে সব প্রলাপ বলে মনে হল, তাঁরা সেই স্ত্রীলোকদের কথা বিশ্বাস ক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পিতর উঠে দৌড়ে সমাধিগুহার কাছে গেলেন৷ তিনি নীচু হয়ে ঝুঁকে পড়ে দেখলেন, কেবল যীশুর দে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ড়ানো কাপড়গুলো সেখানে পড়ে আছে; আর যা ঘটেছে তাতে আশ্চর্য হয়ে ঘরে ফি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ঐ দিনই দুজন অনুগামী জেরুশালেম থেকে সাত মাইল দূরে ইম্মাযু নামে একটি গ্রামে যাচ্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ই য়ে সব ঘটনাগুলি ঘটে গেল, য়েতে য়েতে তাঁরা সে বিষয়েই পরস্পর আলোচনা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ঁরা যখন এইসব বিষয় নিয়ে আলোচনা করছেন, এমন সময় যীশু নিজে এসে তাঁদের সঙ্গে সঙ্গে চল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ঘটনাটি এমনভাবেই ঘটল যাতে তাঁরা যীশুকে চিনতে না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ীশু তাঁদের বললেন, ‘তোমরা য়েতে য়েতে পরস্পর কি নিয়ে আলোচনা করছ?’তাঁরা থমকে দাঁড়ালেন,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ই বিপন্ন দেখাচ্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ঁদের মধ্যে ক্লিয়পা নামে একজন তাঁকে বললেন, ‘জেরুশালেমের অধিবাসীদের মধ্যে আমাদের মনে হয় আপন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মাত্র লোক, যিনি জানেন না গত কদিনে সেখানে কি কাণ্ডটাই না ঘটে গ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ীশু তাঁদের বললেন, ‘কি ঘটেছে, তোমরা কিসের কথা বলছ?’ তাঁরা যীশুকে বললেন, ‘নাসরতীয় যীশুর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ি৷ তিনি ছিলেন এমন একজন মানুষ, যিনি তাঁর কথা ও কাজের শক্তিতে ঈশ্বর ও সমস্ত মানুষের চোখে নিজেক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ন ভাববাদীরূপে প্রমাণ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আমাদের প্রধান যাজকরা ও নেতারা তাঁকে মৃত্যুদণ্ড দেবার জন্য ধরিয়ে দিল, তারা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শবিদ্ধ করে মা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রা আশা করেছিলাম য়ে তিনিই সেই যিনি ইস্রায়েলকে মুক্ত করবেন৷ কেবল তাই নয়, আজ তিন দিন হল এ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বার আমাদের মধ্যে কয়েকজন স্ত্রীলোক আমাদের অবাক করে দিলেন৷ তাঁরা আজ খুব ভোরে সমাধি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সেখানে তাঁরা যীশুর দেহ দেখতে পান নি৷ সেখান থেকে ফিরে এসে তাঁরা আমাদের বললেন য়ে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দূতদের দর্শন পেয়েছেন, আর সেই স্বর্গদূতেরা তাঁদের বলেছেন য়ে যীশু জীবি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পর আমাদের সঙ্গে যাঁরা ছিলেন তাদের মধ্যে কয়েকজন সেই সমাধির কাছে গিয়েছিলেন; আর তাঁরা দেখ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লোকেরা যা বলেছেন তা সত্য৷ কিন্তু তাঁরা যীশুকে সেখানে দেখতে পান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যীশু তাঁদের বললেন, ‘তোমরা সত্যি কিছু বোঝ না, তোমাদের মন বড়ই অসাড়, তাই ভাববাদীরা যা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গেছেন তোমরা তা বিশ্বাস করতে পার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খ্রীষ্টের মহিমায় প্রবেশ লাভের পূর্বে কি তাঁর এইসব কষ্টভোগ করার একান্ত প্রযোজন ছিল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র তিনি মোশির পুস্তক থেকে শুরু করে ভাববাদীদের পুস্তকে তাঁর বিষয়ে যা যা লেখা আছে, শাস্ত্রের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কথা তাঁদের বুঝ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ঁরা য়ে গ্রামে যাচ্ছিলেন তার কাছাকাছি এলে পর যীশু আরো দূরে যাবার ভাব দেখ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খন তাঁরা যীশুকে খুব অনুরোধ করে বললেন, ‘দেখুন, বেলা পড়ে গেছে, এখন সন্ধ্যা হয়ে এল, আপন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থেকে যান৷’ তাই তিনি তাঁদের সঙ্গে থাকবার জন্য ভেত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িনি যখন তাঁদের সঙ্গে খেতে বসলেন, তখন রুটি নিয়ে ঈশ্বরকে ধন্যবাদ দিলেন৷ পরে সেই রুটি টুকরো টু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াঁদের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ঙ্গে সঙ্গে তাঁদের চোখ খুলে গেল, তাঁরা যীশুকে চিনতে পারলেন, আর তিনি সেখান থেকে অদৃশ্য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তাঁরা পরস্পর বলাবলি করলেন, ‘তিনি যখন রাস্তায় আমাদের সঙ্গে কথা বলছিলেন ও শাস্ত্র থেক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িয়ে দিচ্ছিলেন, তখন আমাদের অন্তর কি আবেগে উদ্দীপ্ত হয়ে ওঠে ন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ঁরা সঙ্গে সঙ্গে উঠে জেরুশালেমে গেলেন৷ সেখানে তাঁরা সেই এগারোজন প্রেরিত ও তাদের সঙ্গে আ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কে দেখতে প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্রেরিত ও অন্যান্য যাঁরা সেখানে ছিলেন তাঁরা বললেন, ‘প্রভু, সত্যি জীবিত হয়ে উঠেছেন৷ তিনি শিমো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 দিয়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সেই দুজন অনুগামীও রাস্তায় যা ঘটেছিল তা তাঁদের কাছে ব্যক্ত করলেন৷ আর যীশু যখন রুটি টু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রো করছিলেন তখন কিভাবে তাঁরা তাঁকে চিনতে পারলেন তাও 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ঁরা যখন এসব কথা তাদের বলছেন, এমন সময় যীশু তাঁদের মাঝে এসে দাঁড়ালেন আর বললেন, ‘তোমাদের শান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ক্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কিন্তু তাঁরা ভয়ে চমকে উঠলেন৷ তাঁরা মনে করলেন বোধ হয় কোন ভূত দেখ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িন্তু যীশু তাঁদের বললেন, ‘তোমরা এত অস্থির হচ্ছ কেন? আর তোমাদের মনে সন্দেহই বা জাগছে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আমার হাত ও পা দেখ, আমার স্পর্শ করে দেখ, আত্মার এইরূপ হাড় মাংস থাকে না, কিন্তু তোমরা দেখতে পাচ্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ই কথা বলে তিনি তাঁদের হাত ও পা দেখ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াঁদের এতই আনন্দ হয়েছিল ও য়ে তাঁরা বিশ্বাস করতে পারছিলেন না৷ তাঁরা বিস্ময়ে অভিভূ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ন৷ যীশু তাঁদের বললেন, ‘তোমাদের কাছে কিছু খাবার আছে ক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াঁরা তাঁকে এক টুকরো ভাজা মাছ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িনি সেটি নিয়ে তাঁদের সামন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িনি তাঁদের বললেন, ‘আমি যখন তোমাদের সঙ্গে ছিলাম, তখনই তোমাদের এসব কথা বলেছিলাম, আমার সম্বন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র বিধি-ব্যবস্থায়, ভাববাদীদের পুস্তকে ও গীতসংহিতায় যা কিছু লেখা হয়েছে তা পূর্ণ হতেই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এরপর তিনি তাঁদের বুদ্ধি খুলে দিলেন, য়েন তাঁরা শাস্ত্রের কথা বুঝ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যীশু তাঁদের বললেন, ‘একথা লেখা আছে খ্রীষ্টকে অবশ্যই কষ্ট ভোগ করতে হবে, আর তিনি মৃত্যুর তিন দি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 মৃতদের মধ্য থেকে জীবিত হয়ে উঠ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এবং পাপের জন্য অনুশোচনা ও পাপের ক্ষমার কথা অবশ্যই সমস্ত জাতির কাছে ঘোষণা করা হ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জেরুশালেম থেকেই একাজ শুরু হবে আর তোমরাই এসবের সাক্ষ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আমার পিতা যা দেবেন বলে প্রতিশ্রুতি দিয়েছেন তা আমি তোমাদের কাছে পাঠিয়ে দেব; কিন্তু তোমরা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ন্ত না উর্দ্ধ থেকে আসা শক্তি পরিধান করছ, সেই পর্যন্ত এই শহরেই থ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এরপর যীশু তাঁদের বৈথনিযা পর্যন্ত নিয়ে গেলেন এবং হাত তুলে তাদের আশীর্বাদ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তিনি আশীর্বাদ করতে করতে তাঁদের ছেড়ে আকাশে উঠে য়েতে লাগলেন আর স্বর্গে উন্নী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শিষ্যরা যীশুকে প্রণাম জানিয়ে মহানন্দের সঙ্গে জেরুশালেমে ফি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আর সর্বক্ষণ মন্দিরে উপস্থিত থেকে ঈশ্বরের প্রশংসা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প্তাহের প্রথম দিন, সেই স্ত্রীলোকেরা খুব ভোরে ঐ সমাধিস্থলে এলেন৷ তাঁরা য়ে গন্ধদ্রব্য ও মশলা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 তা সঙ্গে আন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ঁরা দেখলেন সমাধিগুহার মুখ থেকে পাথরখানা একপাশে গড়িয়ে দেওযা আছ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ভেতরে ঢুকে সেখানে প্রভু যীশুর দেহ দেখতে পে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া যখন অবাক বিস্ময়ে সেই কথা ভাবছেন, সেই সময় উজ্জ্বল পোশাক পরে দুজন ব্যক্তি হঠাত্ এসে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শে দাঁড়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ভয়ে তাঁরা মুখ নীচু করে নতজানু হয়ে রইলেন৷ ঐ দুজন তাঁদের বললেন, ‘যিনি জীবিত, তোমরা তাঁকে মৃত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ঝে খুঁজছ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িনি এখানে নেই, তিনি পুনরুত্থিত হয়েছন৷ তিনি যখন গালীলে ছিলেন তখন তোমাদের কি বলেছিলেন মনে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িনি বলেছিলেন, মানবপুত্রকে অবশ্যই পাপী মানুষদের হাতে ধরিয়ে দেওযা হবে, তাঁকে ক্রুশবিদ্ধ হতে হ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তিন দিনের দিন তিনি আবার মৃত্যুর মধ্য থেকে জীবিত হয়ে উঠ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যীশুর সব কথা তাঁদের মনে পড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পর তাঁরা সমাধিগুহা থেকে ফিরে এসে সেই এগারো জন প্রেরিতকে ও তাঁর অনুগামীদের এই ঘটনা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 স্ত্রীলোকেরা হলেন মরিয়ম মগ্দলীনী, য়োহানা আর যাকোবের মা মরিয়ম৷ তাঁদের সঙ্গে আরো কয়েকজন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ঘটনা প্রেরিতদের 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2026-10-20T07:53:46Z</dcterms:created>
  <dcterms:modified xsi:type="dcterms:W3CDTF">2026-10-20T07:53:46Z</dcterms:modified>
  <dc:title>লূক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