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5045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(அதிகாலை நேரம்) அரசாளும்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உம் பாதம் ஆர்வமாய் வந்திருக்கிற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சொல்லி ஓய்வின்றிப் பாட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மகிழ்ந்திரு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கூக்குரல் கேட்பவரே நன்றி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ுறைகளைத் தீர்ப்பவரே நன்றி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ெலனே கன்மலைய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ெரியவரே என் உயி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நினைவெல்லாம் அறி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ம்மதி தரு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நலன்தரும் நல்மருந்த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ன்மைகளின் ஊற்ற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மரணத்தை ஜெயித்தவரே நன்றி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ா பொழிந்தவரே நன்றி நன்றி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விண்ணப்பம் கேட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ண்ணீர் துடைப்ப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2026-09-15T16:05:06Z</dcterms:created>
  <dcterms:modified xsi:type="dcterms:W3CDTF">2026-09-15T16:05:06Z</dcterms:modified>
  <dc:title>துதிப் பாடல்கள் : 29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