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Solomon had finished the building of the house of the LORD, and the king's house, and all Solomon's desire which he was pleased to d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Solomon had finished the building of the house of the LORD, and the king's house, and all Solomon's desire which he was pleased to do,]]></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 LORD appeared to Solomon the second time, as he had appeared unto him at Gibe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him, I have heard your prayer and your supplication, that you have made before me: I have hallowed this house, which you have built, to put my name there for ever; and mine eyes and mine heart shall be there perpetuall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him, I have heard your prayer and your supplication, that you have made before me: I have hallowed this house, which you have built, to put my name there for ever; and mine eyes and mine heart shall be there perpetuall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him, I have heard your prayer and your supplication, that you have made before me: I have hallowed this house, which you have built, to put my name there for ever; and mine eyes and mine heart shall be there perpetuall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you will walk before me, as David your father walked, in integrity of heart, and in uprightness, to do according to all that I have commanded you, and will keep my statutes and my judgme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you will walk before me, as David your father walked, in integrity of heart, and in uprightness, to do according to all that I have commanded you, and will keep my statutes and my judgme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you will walk before me, as David your father walked, in integrity of heart, and in uprightness, to do according to all that I have commanded you, and will keep my statutes and my judgmen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I will establish the throne of your kingdom upon Israel for ever, as I promised to David your father, saying, There shall not fail you a man upon the thron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I will establish the throne of your kingdom upon Israel for ever, as I promised to David your father, saying, There shall not fail you a man upon the throne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I will establish the throne of your kingdom upon Israel for ever, as I promised to David your father, saying, There shall not fail you a man upon the throne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all of you shall at all turn from following me, all of you or your children, and will not keep my commandments and my statutes which I have set before you, but go and serve other gods, and worship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all of you shall at all turn from following me, all of you or your children, and will not keep my commandments and my statutes which I have set before you, but go and serve other gods, and worship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all of you shall at all turn from following me, all of you or your children, and will not keep my commandments and my statutes which I have set before you, but go and serve other gods, and worship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will I cut off Israel out of the land which I have given them; and this house, which I have hallowed for my name, will I cast out of my sight; and Israel shall be a proverb and a byword among all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will I cut off Israel out of the land which I have given them; and this house, which I have hallowed for my name, will I cast out of my sight; and Israel shall be a proverb and a byword among all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will I cut off Israel out of the land which I have given them; and this house, which I have hallowed for my name, will I cast out of my sight; and Israel shall be a proverb and a byword among all peop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t this house, which is high, every one that passes by it shall be astonished, and shall hiss; and they shall say, Why has the LORD done thus unto this land, and to this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t this house, which is high, every one that passes by it shall be astonished, and shall hiss; and they shall say, Why has the LORD done thus unto this land, and to this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hall answer, Because they forsook the LORD their God, who brought forth their fathers out of the land of Egypt, and have taken hold upon other gods, and have worshipped them, and served them: therefore has the LORD brought upon them all this evi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hall answer, Because they forsook the LORD their God, who brought forth their fathers out of the land of Egypt, and have taken hold upon other gods, and have worshipped them, and served them: therefore has the LORD brought upon them all this evi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hall answer, Because they forsook the LORD their God, who brought forth their fathers out of the land of Egypt, and have taken hold upon other gods, and have worshipped them, and served them: therefore has the LORD brought upon them all this evi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t the end of twenty years, when Solomon had built the two houses, the house of the LORD, and the king's hou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t the end of twenty years, when Solomon had built the two houses, the house of the LORD, and the king's hous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iram the king of Tyre had furnished Solomon with cedar trees and fir trees, and with gold, according to all his desire,) that then king Solomon gave Hiram twenty cities in the land of Galile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iram the king of Tyre had furnished Solomon with cedar trees and fir trees, and with gold, according to all his desire,) that then king Solomon gave Hiram twenty cities in the land of Galile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iram the king of Tyre had furnished Solomon with cedar trees and fir trees, and with gold, according to all his desire,) that then king Solomon gave Hiram twenty cities in the land of Galile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ram came out from Tyre to see the cities which Solomon had given him; and they pleased him no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ram came out from Tyre to see the cities which Solomon had given him; and they pleased him no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What cities are these which you have given me, my brother? And he called them the land of Cabul unto this da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What cities are these which you have given me, my brother? And he called them the land of Cabul unto this da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iram sent to the king sixscore talents of gol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is the reason of the levy which king Solomon raised; in order to build the house of the LORD, and his own house, and Millo, and the wall of Jerusalem, and Hazor, and Megiddo, and Gez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is the reason of the levy which king Solomon raised; in order to build the house of the LORD, and his own house, and Millo, and the wall of Jerusalem, and Hazor, and Megiddo, and Gez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haraoh king of Egypt had gone up, and taken Gezer, and burnt it with fire, and slain the Canaanites that dwelt in the city, and given it for a present unto his daughter, Solomon's w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haraoh king of Egypt had gone up, and taken Gezer, and burnt it with fire, and slain the Canaanites that dwelt in the city, and given it for a present unto his daughter, Solomon's w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haraoh king of Egypt had gone up, and taken Gezer, and burnt it with fire, and slain the Canaanites that dwelt in the city, and given it for a present unto his daughter, Solomon's w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olomon built Gezer, and Bethhoron the neth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Baalath, and Tadmor in the wilderness, in the l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cities of store that Solomon had, and cities for his chariots, and cities for his horsemen, and that which Solomon desired to build in Jerusalem, and in Lebanon, and in all the land of his domin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cities of store that Solomon had, and cities for his chariots, and cities for his horsemen, and that which Solomon desired to build in Jerusalem, and in Lebanon, and in all the land of his domin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cities of store that Solomon had, and cities for his chariots, and cities for his horsemen, and that which Solomon desired to build in Jerusalem, and in Lebanon, and in all the land of his domin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eople that were left of the Amorites, Hittites, Perizzites, Hivites, and Jebusites, which were not of the children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eople that were left of the Amorites, Hittites, Perizzites, Hivites, and Jebusites, which were not of the children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ir children that were left after them in the land, whom the children of Israel also were not able utterly to destroy, upon those did Solomon levy a tribute of bondservants unto this da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ir children that were left after them in the land, whom the children of Israel also were not able utterly to destroy, upon those did Solomon levy a tribute of bondservants unto this da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of the children of Israel did Solomon make no bondmen: but they were men of war, and his servants, and his princes, and his captains, and rulers of his chariots, and his horsem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of the children of Israel did Solomon make no bondmen: but they were men of war, and his servants, and his princes, and his captains, and rulers of his chariots, and his horsem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se were the chief of the officers that were over Solomon's work, five hundred and fifty, which bare rule over the people that wrought in the work.]]></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se were the chief of the officers that were over Solomon's work, five hundred and fifty, which bare rule over the people that wrought in the work.]]></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Pharaoh's daughter came up out of the city of David unto her house which Solomon had built for her: then did he build Mill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Pharaoh's daughter came up out of the city of David unto her house which Solomon had built for her: then did he build Mill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ree times in a year did Solomon offer burnt offerings and peace offerings upon the altar which he built unto the LORD, and he burnt incense upon the altar that was before the LORD. So he finished the hous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ree times in a year did Solomon offer burnt offerings and peace offerings upon the altar which he built unto the LORD, and he burnt incense upon the altar that was before the LORD. So he finished the hous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ree times in a year did Solomon offer burnt offerings and peace offerings upon the altar which he built unto the LORD, and he burnt incense upon the altar that was before the LORD. So he finished the hous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king Solomon made a navy of ships in Eziongeber, which is beside Eloth, on the shore of the Red sea, in the land of Edo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king Solomon made a navy of ships in Eziongeber, which is beside Eloth, on the shore of the Red sea, in the land of Edo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iram sent in the navy his servants, sailors that had knowledge of the sea, with the servants of Solom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iram sent in the navy his servants, sailors that had knowledge of the sea, with the servants of Solom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came to Ophir, and fetched from thence gold, four hundred and twenty talents, and brought it to king Solom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came to Ophir, and fetched from thence gold, four hundred and twenty talents, and brought it to king Solom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5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மோன் கர்த்தருடைய ஆலயத்தையும் ராஜ அரமனையையும், தான் செய்யவேண்டும் என்று விரும்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கட்டி முடித்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கிபியோனிலே சாலொமோனுக்குத் தரிசனமானதுபோல, இரண்டாந்தரமும் அவனுக்குத் 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 அவனை நோக்கி: நீ என் சமுகத்தில் செய்த உன் விண்ணப்பத்தையும் உன் வேண்டுதலையும் கேட்டே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இந்த ஆலயத்தில் என் நாமம் என்றைக்கும் விளங்கத்தக்கதாக, அதைப் பரிசுத்தமாக்கினேன்; என் கண்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இருதயமும் எந்நாளும் அங்கே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னக்குக் கட்டளையிட்ட எல்லாவற்றையும் நீ செய்து, என் கட்டளைகளையும் என் நியா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ளும்படிக்கு, என் சமுகத்தில் மன உத்தமமும் செம்மையுமாய் உன் தகப்பனாகிய தாவீது நடந்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ஸ்ரவேலின் சிங்காசனத்தின்மேல் உட்காரும் புருஷன் உனக்கு இல்லாமற்போவதில்லை என்று உன்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டே நான் சொன்னபடியே, இஸ்ரவேலின்மேலுள்ள உன் ராஜ்யபாரத்தின் சிங்காசனத்தை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ம் உங்கள் பிள்ளைகளும் என்னைவிட்டுப் பின்வாங்கி, நான் உங்களுக்கு முன்வைத்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யும் என் கட்டளைகளையும் கைக்கொள்ளாமற்போய், வேறே தேவர்களைச் சேவித்து, அவை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ள்வீர்களா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இஸ்ரவேலுக்குக் கொடுத்ததேசத்திலே அவர்களை வைக்காதபடிக்கு நிர்மூலமாக்கி, என் நாமம் விளங்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க்கின இந்த ஆலயத்தை என் சமுகத்தைவிட்டுத் தள்ளுவேன்; அப்பொழுது இஸ்ரவேல்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ளும் பழமொழியாகவும் வசைச் சொல்லாகவும்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உன்னதமாயிருக்கிற இந்த ஆலயத்தைக் கடந்துபோகிறவன் எவனும் பிரமித்து, பகிடியாய் ஈசலி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இந்த தேசத்துக்கும் இந்த ஆலயத்துக்கும் இப்படிச் செய்தது என்ன? என்று கேட்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ர்கள்: தங்கள் பிதாக்களை எகிப்து தேசத்திலிருந்து புறப்படப்பண்ணின தங்கள்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விட்டு, வேறே தேவர்களைப் பற்றிக் கொண்டு, அவர்களை நமஸ்கரித்துச் சேவித்தபடியி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த் தீங்கையெல்லாம் அவர்கள்மேல் வரப்பண்ணினார் என்று சொல்லு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லொமோன் கர்த்தருடைய ஆலயமும் ராஜ அரமனையுமாகிய இரண்டு மாளிகைகளையும் கட்டி நிறைவேற்றுகிற இரு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 மு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ன்னுடைய விருப்பத்தின்படியெல்லாம் தனக்குக் கேதுருமரங்களையும், தேவதாரி விருட்ச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யும் கொடுத்துவந்த தீருவின் ராஜாவாகிய ஈராமுக்கு, ராஜாவாகிய சாலொமோன் கலிலேயா நாட்டிலுள்ள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ஈராம் தனக்குச் சாலொமோன் கொடுத்த பட்டணங்களைப் பார்க்கிறதற்குத் தீருவிலிருந்து புறப்பட்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அவன் பிரிய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னாலே அவன்: என் சகோதரனே, நீர் எனக்குக் கொடுத்த இந்தப் பட்டணங்கள் என்ன பட்டண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 இந்நாள்மட்டும் வழங்கிவருகிறபடி காபூல் நாடு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ஈராம் ராஜாவுக்கு நூற்றிருபது தாலந்து பொன் அனுப்பி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டித்த அமஞ்சி ஆட்களைக்கொண்டு சாலொமோன் ராஜா தான் கர்த்தருடைய ஆலயத்தையும், தன் அரம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லோவையும், எருசலேமின் மதிலையும், ஆத்லோரையும், மெகிதோவையும், கேசேரையும்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சேரை ஏன் கட்டினான் என்றால், எகிப்தின் ராஜாவாகிய பார்வோன் புறப்பட்டுவந்து,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சேர்பட்டணத்தைப் பிடித்து, அதை அக்கினியால் சுட்டெரித்து, அதிலே குடியிருந்த கானானிய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 அதைச் சாலொமோனின் மனைவியாகிய தன் குமாரத்திக்குச் சீதனமாகக் கொ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லொமோன் அந்தக் கேசேர்பட்டணத்தையும், கீழ்ப்பெத்தொ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லாத்தையும், வனாந்தரவெளியிலுள்ள தத்மோ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க்கு இருக்கிற ரஸ்துக்களை வைக்கும் சகல பட்டணங்களையும், இரதங்கள் இருக்கும் பட்டண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 வீரர் இருக்கும் பட்டணங்களையும், எருசலேமிலும் லீபனோனிலும், தான் அரசாண்ட தேசமெங்கும் த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ஷ்டமானதையெல்லாம்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ஸ்ரவேல் புத்திரர் சங்காரம் பண்ணக் கூடாமல் மீந்திருந்த இஸ்ரவேல் புத்திரரின் ஜாதியல்லாத எமோரி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தியர், பெரிசியர், ஏவியர், எபூசியருமான சகல ஜன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க்குப் பிறகு தேசத்தில் மீந்திருந்த சகல ஜனங்களுடைய பிள்ளைகளையும்,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வரைக்கும் நடக்கிறதுபோல, அமஞ்சிவேலை செய்ய அடிமைப்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புத்திரரில் ஒருவரையும் சாலொமோன் அடிமைப்படுத்தவில்லை; அவர்கள் யுத்தமனுஷரும்,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க்காரரும், பிரபுக்களும், சேர்வைக்காரரும், இரதவீரரும், குதிரைவீரரு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ஐந்நூற்றைம்பதுபேர் சாலொமோனின் வேலையை விசாரித்து, வேலையாட்களைக் கண்காணிக்கிறதற்குத் தலை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க்கா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ர்வோனின் குமாரத்தி, தாவீதின் நகரத்திலிருந்து சாலொமோன் தனக்குக் கட்டின தன் மாளி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ந்தாள்; அப்பொழுது மில்லோவை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லொமோன் கர்த்தரின் ஆலயத்தை முடித்தபின்பு, அவருக்குக் கட்டின பலிபீடத்தின்மேல் வருஷ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முறை சர்வாங்க தகனபலிகளையும் சமாதான பலிகளையும் இட்டு, கர்த்தரின் சந்நிதியில்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ன்மேல் தூபங்காட்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ராஜாவாகிய சாலொமோன் ஏதோம் தேசத்தில் சிவந்த சமுத்திரக்கரையிலே ஏலோத்துக்குச் சமீப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யோன்கேபேரிலே கப்பல்களைச் செய்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க் கப்பல்களில் ஈராம் சமுத்திர யாத்திரையில் பழகின கப்பலாட்களாகிய தன் வேலைக்கார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டைய வேலைக்காரரோடேகூட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ஓப்பீருக்குப்போய், அவ்விடத்திலிருந்து நானூற்று இருபது தாலந்து பொன்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2026-09-17T03:37:19Z</dcterms:created>
  <dcterms:modified xsi:type="dcterms:W3CDTF">2026-09-17T03:37:19Z</dcterms:modified>
  <dc:title>1 இராஜாக்கள்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