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presProps" Target="presProps.xml"/>
  <Relationship Id="rId72" Type="http://schemas.openxmlformats.org/officeDocument/2006/relationships/viewProps" Target="viewProps.xml"/>
  <Relationship Id="rId7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ாவீதின் இரண்டு மனைவிகளாகிய யெஸ்ரயேல் ஊராளான அகினோவாமும், கர்மேல் ஊராளான நாபாலின் மனைவியாயிருந்த அபிகாயிலும், சிறைபிடித்துக்கொண்டுபோகப்பட்ட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ாவீதின் இரண்டு மனைவிகளாகிய யெஸ்ரயேல் ஊராளான அகினோவாமும், கர்மேல் ஊராளான நாபாலின் மனைவியாயிருந்த அபிகாயிலும், சிறைபிடித்துக்கொண்டுபோகப்பட்ட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ாவீது மிகவும் நெருக்கப்பட்டான்; சகல ஜனங்களும் தங்கள் குமாரத்திகளினிமித்தம் மனக்கிலேசமானதினால், அவனைக் கல்லெறியவேண்டும் என்று சொல்லிக்கொண்டார்கள்; தாவீது தன் தேவனாகிய கர்த்தருக்குள்ளே தன்னைத் திடப்படுத்திக்கொண்ட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ாவீது மிகவும் நெருக்கப்பட்டான்; சகல ஜனங்களும் தங்கள் குமாரத்திகளினிமித்தம் மனக்கிலேசமானதினால், அவனைக் கல்லெறியவேண்டும் என்று சொல்லிக்கொண்டார்கள்; தாவீது தன் தேவனாகிய கர்த்தருக்குள்ளே தன்னைத் திடப்படுத்திக்கொண்ட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ாவீது மிகவும் நெருக்கப்பட்டான்; சகல ஜனங்களும் தங்கள் குமாரத்திகளினிமித்தம் மனக்கிலேசமானதினால், அவனைக் கல்லெறியவேண்டும் என்று சொல்லிக்கொண்டார்கள்; தாவீது தன் தேவனாகிய கர்த்தருக்குள்ளே தன்னைத் திடப்படுத்திக்கொண்ட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ாவீது அகிமெலேக்கின் குமாரனாகிய அபியத்தார் என்னும் ஆசாரியனை நோக்கி: ஏபோத்தை என்னிடத்தில் கொண்டுவா என்றான்; அபியத்தார் ஏபோத்தைத் தாவீதினிடத்தில் கொண்டு வந்த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ாவீது அகிமெலேக்கின் குமாரனாகிய அபியத்தார் என்னும் ஆசாரியனை நோக்கி: ஏபோத்தை என்னிடத்தில் கொண்டுவா என்றான்; அபியத்தார் ஏபோத்தைத் தாவீதினிடத்தில் கொண்டு வந்த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ாவீது கர்த்தரை நோக்கி: நான் அந்தத் தண்டைப் பின் தொடரவேண்டுமா? அதைப் பிடிப்பேனா? என்று கேட்டான். அதற்கு அவர்: அதைப் பின்தொடர்; அதை நீ பிடித்து, சகலத்தையும் திருப்பிக்கொள்வாய் என்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ாவீது கர்த்தரை நோக்கி: நான் அந்தத் தண்டைப் பின் தொடரவேண்டுமா? அதைப் பிடிப்பேனா? என்று கேட்டான். அதற்கு அவர்: அதைப் பின்தொடர்; அதை நீ பிடித்து, சகலத்தையும் திருப்பிக்கொள்வாய் என்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தாவீதும் அவனோடிருந்த அறுநூறுபேரும் போனார்கள்; அவர்கள் பேசோர் ஆற்றண்டைக்கு வந்த போது அங்கே சிலர் நின்றுபோன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ாவீதும் அவன் மனுஷரும் மூன்றாம் நாளிலே, சிக்லாகுக்கு வந்து சேருகிறதற்குள்ளே, அமலேக்கியர் தென்புறத்துச் சீமையின்மேலும் சிக்லாகின் மேலும் விழுந்து, சிக்லாகைக் கொள்ளையடித்து, அதை அக்கினியால் சுட்டெரித்து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தாவீதும் அவனோடிருந்த அறுநூறுபேரும் போனார்கள்; அவர்கள் பேசோர் ஆற்றண்டைக்கு வந்த போது அங்கே சிலர் நின்றுபோன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ாவீதோ, நானூறுபேரோடுங்கூடத் தொடர்ந்துபோனான்; இருநூறுபேர் விடாய்த்துப்போனபடியினால் பேசோர் ஆற்றைக் கடக்கமாட்டாமல் நின்றுபோன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ாவீதோ, நானூறுபேரோடுங்கூடத் தொடர்ந்துபோனான்; இருநூறுபேர் விடாய்த்துப்போனபடியினால் பேசோர் ஆற்றைக் கடக்கமாட்டாமல் நின்றுபோன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ஒரு எகிப்தியனை வெளியில் அவர்கள் கண்டு, அவனைத் தாவீதினிடத்தில் கொண்டுவந்து, புசிக்க அவனுக்கு அப்பமும் குடிக்கத் தண்ணீரும் கொடுத்து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ஒரு எகிப்தியனை வெளியில் அவர்கள் கண்டு, அவனைத் தாவீதினிடத்தில் கொண்டுவந்து, புசிக்க அவனுக்கு அப்பமும் குடிக்கத் தண்ணீரும் கொடுத்து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்திப்பழ அடையின் ஒரு துண்டையும், வற்றலான இரண்டு திராட்சப்பழக் குலைகளையும் அவனுக்குக் கொடுத்தார்கள்; அதை அவன் சாப்பிட்ட பின்பு, அவனுடைய உயிர் திரும்ப அவனுக்குள் வந்தது. அவன் இராப்பகல் மூன்றுநாளாய் அப்பம் சாப்பிடாமலும் தண்ணீர் குடியாமலும் இருந்த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்திப்பழ அடையின் ஒரு துண்டையும், வற்றலான இரண்டு திராட்சப்பழக் குலைகளையும் அவனுக்குக் கொடுத்தார்கள்; அதை அவன் சாப்பிட்ட பின்பு, அவனுடைய உயிர் திரும்ப அவனுக்குள் வந்தது. அவன் இராப்பகல் மூன்றுநாளாய் அப்பம் சாப்பிடாமலும் தண்ணீர் குடியாமலும் இருந்த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்திப்பழ அடையின் ஒரு துண்டையும், வற்றலான இரண்டு திராட்சப்பழக் குலைகளையும் அவனுக்குக் கொடுத்தார்கள்; அதை அவன் சாப்பிட்ட பின்பு, அவனுடைய உயிர் திரும்ப அவனுக்குள் வந்தது. அவன் இராப்பகல் மூன்றுநாளாய் அப்பம் சாப்பிடாமலும் தண்ணீர் குடியாமலும் இருந்த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ாவீது அவனை நோக்கி: நீ யாருடையவன்? நீ எவ்விடத்தான் என்று கேட்டதற்கு, அவன்: நான் ஒரு அமலேக்கியனுடைய வேலைக்காரனாகிய எகிப்து தேசத்து பிள்ளையாண்டான்; மூன்று நாளைக்குமுன் நான் வியாதிப்பட்டபோது, என் எஜமான் என்னைக் கைவிட்ட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ாவீது அவனை நோக்கி: நீ யாருடையவன்? நீ எவ்விடத்தான் என்று கேட்டதற்கு, அவன்: நான் ஒரு அமலேக்கியனுடைய வேலைக்காரனாகிய எகிப்து தேசத்து பிள்ளையாண்டான்; மூன்று நாளைக்குமுன் நான் வியாதிப்பட்டபோது, என் எஜமான் என்னைக் கைவிட்ட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ாவீதும் அவன் மனுஷரும் மூன்றாம் நாளிலே, சிக்லாகுக்கு வந்து சேருகிறதற்குள்ளே, அமலேக்கியர் தென்புறத்துச் சீமையின்மேலும் சிக்லாகின் மேலும் விழுந்து, சிக்லாகைக் கொள்ளையடித்து, அதை அக்கினியால் சுட்டெரித்து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ங்கள் கிரேத்தியருடைய தென்புறத்தின்மேலும், யூதாவுக்கடுத்த எல்லையின்மேலும், காலேபுடைய தென்புறத்தின்மேலும், படையெடுத்துப்போய் சிக்லாகை அக்கினியினால் சுட்டெரித்துப்போட்டோம் என்ற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ங்கள் கிரேத்தியருடைய தென்புறத்தின்மேலும், யூதாவுக்கடுத்த எல்லையின்மேலும், காலேபுடைய தென்புறத்தின்மேலும், படையெடுத்துப்போய் சிக்லாகை அக்கினியினால் சுட்டெரித்துப்போட்டோம் என்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ாவீது அவனை நோக்கி: நீ என்னை அந்தத் தண்டினிடத்துக்குக் கொண்டு போவாயா என்று கேட்டதற்கு: அவன், நீர் என்னைக் கொன்றுபோடுவதுமில்லை, என்னை என் எஜமான் கையில் ஒப்புக்கொடுப்பதுமில்லை என்று தேவன்மேல் ஆணையிடுவீரானால், உம்மை அந்தத் தண்டினிடத்துக்குக் கூட்டிக்கொண்டு போவேன் என்ற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ாவீது அவனை நோக்கி: நீ என்னை அந்தத் தண்டினிடத்துக்குக் கொண்டு போவாயா என்று கேட்டதற்கு: அவன், நீர் என்னைக் கொன்றுபோடுவதுமில்லை, என்னை என் எஜமான் கையில் ஒப்புக்கொடுப்பதுமில்லை என்று தேவன்மேல் ஆணையிடுவீரானால், உம்மை அந்தத் தண்டினிடத்துக்குக் கூட்டிக்கொண்டு போவேன் என்ற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ாவீது அவனை நோக்கி: நீ என்னை அந்தத் தண்டினிடத்துக்குக் கொண்டு போவாயா என்று கேட்டதற்கு: அவன், நீர் என்னைக் கொன்றுபோடுவதுமில்லை, என்னை என் எஜமான் கையில் ஒப்புக்கொடுப்பதுமில்லை என்று தேவன்மேல் ஆணையிடுவீரானால், உம்மை அந்தத் தண்டினிடத்துக்குக் கூட்டிக்கொண்டு போவேன் என்ற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வன் அவனைக் கொண்டுபோய் விட்டபோது, இதோ, அவர்கள் வெளியெங்கும் பரவி, புசித்துக் குடித்து, தாங்கள் பெலிஸ்தர் தேசத்திலும் யூதாதேசத்திலும் கொள்ளையிட்டுவந்த மகா பெரிதான அந்த எல்லாக் கொள்ளைக்காகவும் ஆடிப்பாடிக்கொண்டிருந்த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வன் அவனைக் கொண்டுபோய் விட்டபோது, இதோ, அவர்கள் வெளியெங்கும் பரவி, புசித்துக் குடித்து, தாங்கள் பெலிஸ்தர் தேசத்திலும் யூதாதேசத்திலும் கொள்ளையிட்டுவந்த மகா பெரிதான அந்த எல்லாக் கொள்ளைக்காகவும் ஆடிப்பாடிக்கொண்டிருந்த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வன் அவனைக் கொண்டுபோய் விட்டபோது, இதோ, அவர்கள் வெளியெங்கும் பரவி, புசித்துக் குடித்து, தாங்கள் பெலிஸ்தர் தேசத்திலும் யூதாதேசத்திலும் கொள்ளையிட்டுவந்த மகா பெரிதான அந்த எல்லாக் கொள்ளைக்காகவும் ஆடிப்பாடிக்கொண்டிருந்த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ைத் தாவீது அன்று சாயங்காலந்தொடங்கி மறுநாள் சாயங்காலமட்டும் முறிய அடித்தான்; ஒட்டகங்கள் மேல் ஏறி ஓடிப்போன நானூறு வாலிபர் தவிர, அவர்களில் வேறொருவரும் தப்பவில்லை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ைத் தாவீது அன்று சாயங்காலந்தொடங்கி மறுநாள் சாயங்காலமட்டும் முறிய அடித்தான்; ஒட்டகங்கள் மேல் ஏறி ஓடிப்போன நானூறு வாலிபர் தவிர, அவர்களில் வேறொருவரும் தப்பவில்லை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ிலிருந்த ஸ்திரீகளாகிய சிறியவர்களையும் பெரியவர்களையும் சிறைபிடித்து, ஒருவரையும் கொன்றுபோடாமல், அவர்களைப் பிடித்துக்கொண்டு, தங்கள் வழியே போய்விட்ட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மலேக்கியர் பிடித்துக்கொண்டு போன எல்லாவற்றையும், தன்னுடைய இரண்டு மனைவிகளையும், தாவீது விடுவித்த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கள் கொள்ளையாடிக்கொண்டுபோன எல்லாவற்றிலும், சிறியதிலும் பெரியதிலும், குமாரரிலும், குமாரத்திகளிலும், ஒன்றும் குறைபடாமல், எல்லாவற்றையும் தாவீது திருப்பிகொண்ட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கள் கொள்ளையாடிக்கொண்டுபோன எல்லாவற்றிலும், சிறியதிலும் பெரியதிலும், குமாரரிலும், குமாரத்திகளிலும், ஒன்றும் குறைபடாமல், எல்லாவற்றையும் தாவீது திருப்பிகொண்ட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எல்லா ஆடுமாடுகளையும் தாவீது பிடித்துக்கொண்டான்; அவைகளைத் தங்கள் மிருகஜீவன்களுக்கு முன்னாலே ஓட்டி, இது தாவீதின் கொள்ளை என்ற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எல்லா ஆடுமாடுகளையும் தாவீது பிடித்துக்கொண்டான்; அவைகளைத் தங்கள் மிருகஜீவன்களுக்கு முன்னாலே ஓட்டி, இது தாவீதின் கொள்ளை என்ற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விடாய்த்துப்போனதினாலே தாவீதுக்குப் பின்செல்லாமல், பேசோர் ஆற்றண்டையிலே தங்கியிருந்த இருநூறுபேரிடத்துக்குத் தாவீது வருகிறபோது, இவர்கள் தாவீதுக்கும் அவனோடிருந்த ஜனத்திற்கும் எதிர்கொண்டு வந்தார்கள்; தாவீது அந்த ஜனத்தினிடத்தில் சேர்ந்து, அவர்கள் சுகசெய்தியை விசாரித்த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விடாய்த்துப்போனதினாலே தாவீதுக்குப் பின்செல்லாமல், பேசோர் ஆற்றண்டையிலே தங்கியிருந்த இருநூறுபேரிடத்துக்குத் தாவீது வருகிறபோது, இவர்கள் தாவீதுக்கும் அவனோடிருந்த ஜனத்திற்கும் எதிர்கொண்டு வந்தார்கள்; தாவீது அந்த ஜனத்தினிடத்தில் சேர்ந்து, அவர்கள் சுகசெய்தியை விசாரித்த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விடாய்த்துப்போனதினாலே தாவீதுக்குப் பின்செல்லாமல், பேசோர் ஆற்றண்டையிலே தங்கியிருந்த இருநூறுபேரிடத்துக்குத் தாவீது வருகிறபோது, இவர்கள் தாவீதுக்கும் அவனோடிருந்த ஜனத்திற்கும் எதிர்கொண்டு வந்தார்கள்; தாவீது அந்த ஜனத்தினிடத்தில் சேர்ந்து, அவர்கள் சுகசெய்தியை விசாரித்த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தாவீதோடே நடந்து வந்த மனுஷரில் பொல்லாதவர்களும் பேலியாளின் மக்களுமான எல்லாரும்: அவர்கள் எங்களோடே வராதபடியினால் நாங்கள் திருப்பிக்கொண்ட கொள்ளையுடைமைகளில் அவர்களுக்கு ஒன்றும் கொடுப்பதில்லை; அவர்களில் ஒவ்வொருவனும் தன் தன் மனைவியையும் தன் தன் பிள்ளைகளையுமே அழைத்துக்கொண்டு போகட்டும் என்ற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தாவீதோடே நடந்து வந்த மனுஷரில் பொல்லாதவர்களும் பேலியாளின் மக்களுமான எல்லாரும்: அவர்கள் எங்களோடே வராதபடியினால் நாங்கள் திருப்பிக்கொண்ட கொள்ளையுடைமைகளில் அவர்களுக்கு ஒன்றும் கொடுப்பதில்லை; அவர்களில் ஒவ்வொருவனும் தன் தன் மனைவியையும் தன் தன் பிள்ளைகளையுமே அழைத்துக்கொண்டு போகட்டும் என்ற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ிலிருந்த ஸ்திரீகளாகிய சிறியவர்களையும் பெரியவர்களையும் சிறைபிடித்து, ஒருவரையும் கொன்றுபோடாமல், அவர்களைப் பிடித்துக்கொண்டு, தங்கள் வழியே போய்விட்ட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தாவீதோடே நடந்து வந்த மனுஷரில் பொல்லாதவர்களும் பேலியாளின் மக்களுமான எல்லாரும்: அவர்கள் எங்களோடே வராதபடியினால் நாங்கள் திருப்பிக்கொண்ட கொள்ளையுடைமைகளில் அவர்களுக்கு ஒன்றும் கொடுப்பதில்லை; அவர்களில் ஒவ்வொருவனும் தன் தன் மனைவியையும் தன் தன் பிள்ளைகளையுமே அழைத்துக்கொண்டு போகட்டும் என்ற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ற்குத் தாவீது: என் சகோதரரே, கர்த்தர் நமக்குத் தந்ததை நீங்கள் இப்படிச் செய்யவேண்டாம்; கர்த்தர் நம்மைக் காப்பாற்றி, நமக்கு விரோதமாய் வந்திருந்த அந்தத் தண்டை நம்முடைய கையில் ஒப்புக்கொடுத்தார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ற்குத் தாவீது: என் சகோதரரே, கர்த்தர் நமக்குத் தந்ததை நீங்கள் இப்படிச் செய்யவேண்டாம்; கர்த்தர் நம்மைக் காப்பாற்றி, நமக்கு விரோதமாய் வந்திருந்த அந்தத் தண்டை நம்முடைய கையில் ஒப்புக்கொடுத்தார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ந்தக் காரியத்தில் உங்கள் சொற்கேட்க யார் சம்மதிப்பான்? யுத்தத்திற்குப் போனவர்களின் பங்கு எவ்வளவோ, அவ்வளவு ரஸ்துக்களண்டையில் இருந்தவர்களுக்கும் பங்குவீதம் கிடைக்கவேண்டும்; சரிபங்காகப் பங்கிடுவார்களாக என்ற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ந்தக் காரியத்தில் உங்கள் சொற்கேட்க யார் சம்மதிப்பான்? யுத்தத்திற்குப் போனவர்களின் பங்கு எவ்வளவோ, அவ்வளவு ரஸ்துக்களண்டையில் இருந்தவர்களுக்கும் பங்குவீதம் கிடைக்கவேண்டும்; சரிபங்காகப் பங்கிடுவார்களாக என்ற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டியே அந்நாள்முதற்கொண்டு நடந்துவருகிறது; அதை இஸ்ரவேலிலே இந்நாள்வரைக்கும் இருக்கும் கட்டளையும் பிரமாணமுமாக ஏற்படுத்தின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டியே அந்நாள்முதற்கொண்டு நடந்துவருகிறது; அதை இஸ்ரவேலிலே இந்நாள்வரைக்கும் இருக்கும் கட்டளையும் பிரமாணமுமாக ஏற்படுத்தின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தாவீது சிக்லாகுக்கு வந்தபோது, அவன் கொள்ளையாடினவைகளிலே தன் சிநேகிதராகிய யூதாவின் மூப்பருக்குச் சிலவற்றை அனுப்பி: இதோ, கர்த்தருடைய சத்துருக்களின் கொள்ளையில் உங்களுக்கு உண்டாயிருக்கும் ஆசீர்வாதபாகம் என்று சொல்லச்சொன்ன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தாவீது சிக்லாகுக்கு வந்தபோது, அவன் கொள்ளையாடினவைகளிலே தன் சிநேகிதராகிய யூதாவின் மூப்பருக்குச் சிலவற்றை அனுப்பி: இதோ, கர்த்தருடைய சத்துருக்களின் கொள்ளையில் உங்களுக்கு உண்டாயிருக்கும் ஆசீர்வாதபாகம் என்று சொல்லச்சொன்ன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யார்யாருக்கு அனுப்பினானென்றால், பெத்தேலில் இருக்கிறவர்களுக்கும், தெற்கான ராமோத்தில் இருக்கிறவர்களுக்கும், யாத்தீரில் இருக்கிறவர்களுக்கும்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ாவீதும் அவன் மனுஷரும் அந்தப் பட்டணத்திற்கு வந்தபோது, இதோ, அது அக்கினியினால் சுட்டெரிக்கப்பட்டது என்றும், தங்கள் மனைவிகளும் தங்கள் குமாரரும் தங்கள் குமாரத்திகளும் சிறைபிடித்துக் கொண்டுபோகப்பட்டார்கள் என்றும் கண்டார்க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யார்யாருக்கு அனுப்பினானென்றால், பெத்தேலில் இருக்கிறவர்களுக்கும், தெற்கான ராமோத்தில் இருக்கிறவர்களுக்கும், யாத்தீரில் இருக்கிறவர்களுக்கும்,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ஆரோவேரில் இருக்கிறவர்களுக்கும், சிப்மோத்தில் இருக்கிறவர்களுக்கும், எஸ்தேமோகாவில் இருக்கிறவர்களுக்கும்,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ஆரோவேரில் இருக்கிறவர்களுக்கும், சிப்மோத்தில் இருக்கிறவர்களுக்கும், எஸ்தேமோகாவில் இருக்கிறவர்களுக்கும்,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ராக்காலில் இருக்கிறவர்களுக்கும், யெராமியேலியரின் பட்டணங்களில் இருக்கிறவர்களுக்கும், கேனியரின் பட்டணங்களில் இருக்கிறவர்களுக்கும்,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ராக்காலில் இருக்கிறவர்களுக்கும், யெராமியேலியரின் பட்டணங்களில் இருக்கிறவர்களுக்கும், கேனியரின் பட்டணங்களில் இருக்கிறவர்களுக்கும்,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ஒர்மாவில் இருக்கிறவர்களுக்கும், கொராசானில் இருக்கிறவர்களுக்கும், ஆற்றாகில் இருக்கிறவர்களுக்கும்,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ஒர்மாவில் இருக்கிறவர்களுக்கும், கொராசானில் இருக்கிறவர்களுக்கும், ஆற்றாகில் இருக்கிறவர்களுக்கும்,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எப்ரோனில் இருக்கிறவர்களுக்கும், தாவீதும் அவன் மனுஷரும் நடமாடின எல்லா இடங்களில் இருக்கிறவர்களுக்கும் அனுப்பினான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எப்ரோனில் இருக்கிறவர்களுக்கும், தாவீதும் அவன் மனுஷரும் நடமாடின எல்லா இடங்களில் இருக்கிறவர்களுக்கும் அனுப்பின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ாவீதும் அவன் மனுஷரும் அந்தப் பட்டணத்திற்கு வந்தபோது, இதோ, அது அக்கினியினால் சுட்டெரிக்கப்பட்டது என்றும், தங்கள் மனைவிகளும் தங்கள் குமாரரும் தங்கள் குமாரத்திகளும் சிறைபிடித்துக் கொண்டுபோகப்பட்டார்கள் என்றும் கண்ட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தாவீதும் அவனோடிருந்த ஜனங்களும் அழுகிறதற்குத் தங்களில் பெலனில்லாமல் போகுமட்டும் சத்தமிட்டு அழுத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தாவீதும் அவனோடிருந்த ஜனங்களும் அழுகிறதற்குத் தங்களில் பெலனில்லாமல் போகுமட்டும் சத்தமிட்டு அழுத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64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David's two wives were taken captives, Ahinoam the Jezreelitess, and Abigail the wife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abal the Carmelit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David was greatly distressed; for the people spoke of stoning him, because the soul of 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people was grieved, every man for his sons and for his daughters: but David encouraged himsel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the LORD his 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David said to Abiathar the priest, Ahimelech's son, I pray you, bring me here the ephod.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biathar brought thither the ephod to Davi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David enquired at the LORD, saying, Shall I pursue after this troop? shall I overtake them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he answered him, Pursue: for you shall surely overtake them, and without fail recover al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So David went, he and the six hundred men that were with him, and came to the brook Besor, whe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it came to pass, when David and his men were come to Ziklag on the third day, that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ose that were left behind stay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But David pursued, he and four hundred men: for two hundred abode behind, which were so fai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t they could not go over the brook Beso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they found an Egyptian in the field, and brought him to David, and gave him bread, and 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id eat; and they made him drink water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they gave him a piece of a cake of figs, and two clusters of raisins: and when he had eaten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s spirit came again to him: for he had eaten no bread, nor drunk any water, three days and thre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ight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David said unto him, To whom belong you? and whence are you? And he said, I am a young ma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Egypt, servant to an Amalekite; and my master left me, because three days ago I fell sick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malekites had invaded the south, and Ziklag, and smitten Ziklag, and burned it with fire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We made an invasion upon the south of the Cherethites, and upon the coast which belongs 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ah, and upon the south of Caleb; and we burned Ziklag with fir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David said to him, Can you bring me down to this company? And he said, Swear unto me by God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t you will neither kill me, nor deliver me into the hands of my master, and I will bring you dow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0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o this compan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0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when he had brought him down, behold, they were spread abroad upon all the earth, eating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0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rinking, and dancing, because of all the great spoil that they had taken out of the land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0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hilistines, and out of the land of Juda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0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David stroke them from the twilight even unto the evening of the next day: and there escap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0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t a man of them, save four hundred young men, which rode upon camels, and fl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had taken the women captives, that were therein: they slew not any, either great or small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0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nd David recovered all that the Amalekites had carried away: and David rescued his two wiv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0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there was nothing lacking to them, neither small nor great, neither sons nor daughter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0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either spoil, nor any thing that they had taken to them: David recovered al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0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David took all the flocks and the herds, which they drove before those other cattle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0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id, This is David's spoi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0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nd David came to the two hundred men, which were so faint that they could not follow David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0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om they had made also to abide at the brook Besor: and they went forth to meet David, and to mee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0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people that were with him: and when David came near to the people, he saluted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0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Then answered all the wicked men and men of Belial, of those that went with David, and said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0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cause they went not with us, we will not give them ought of the spoil that we have recovered, sav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ut carried them away, and went on their wa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0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o every man his wife and his children, that they may lead them away, and depar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0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Then said David, All of you shall not do so, my brethren, with that which the LORD has given u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0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o has preserved us, and delivered the company that came against us into our ha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0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For who will hearken unto you in this matter? but as his part is that goes down to the battle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0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o shall his part be that tarries by the stuff: they shall part alik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0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And it was so from that day forward, that he made it a statute and an ordinance for Israel un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0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is da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0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And when David came to Ziklag, he sent of the spoil unto the elders of Judah, even to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0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riends, saying, Behold a present for you of the spoil of the enemies of the LORD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0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To them which were in Bethel, and to them which were in south Ramoth, and to them which were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So David and his men came to the city, and, behold, it was burned with fire; and their wives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0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attir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0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And to them which were in Aroer, and to them which were in Siphmoth, and to them which were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0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shtemoa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0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And to them which were in Rachal, and to them which were in the cities of the Jerahmeelites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0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o them which were in the cities of the Kenite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0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And to them which were in Hormah, and to them which were in Chorashan, and to them which were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0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thach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0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And to them which were in Hebron, and to all the places where David himself and his men we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0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known to haun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ir sons, and their daughters, were taken captiv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Then David and the people that were with him lifted up their voice and wept, until they had n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ore power to weep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3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2026-09-07T05:50:10Z</dcterms:created>
  <dcterms:modified xsi:type="dcterms:W3CDTF">2026-09-07T05:50:10Z</dcterms:modified>
  <dc:title>1 Samuel : 30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