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be to the Father, and to the 
Son, and to the Holy Ghost ; 
As it was in the beginning, is now, 
and ever shall be, world without 
end. Am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2026-07-31T19:10:16Z</dcterms:created>
  <dcterms:modified xsi:type="dcterms:W3CDTF">2026-07-31T19:10:16Z</dcterms:modified>
  <dc:title>Hymn : 256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