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presProps" Target="presProps.xml"/>
  <Relationship Id="rId28" Type="http://schemas.openxmlformats.org/officeDocument/2006/relationships/viewProps" Target="viewProps.xml"/>
  <Relationship Id="rId29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Not unto us, O LORD, not unto us, but unto your name give glory, for your mercy, and for your truth's sake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Not unto us, O LORD, not unto us, but unto your name give glory, for your mercy, and for your truth's sake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Wherefore should the heathen say, Where is now their God?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But our God is in the heavens: he has done whatsoever he has pleased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Their idols are silver and gold, the work of men's hands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They have mouths, but they speak not: eyes have they, but they see not: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They have ears, but they hear not: noses have they, but they smell not: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They have hands, but they handle not: feet have they, but they walk not: neither speak they through their throat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They have hands, but they handle not: feet have they, but they walk not: neither speak they through their throat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They that make them are like unto them; so is every one that trusts in them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O Israel, trust you in the LORD: he is their help and their shield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O house of Aaron, trust in the LORD: he is their help and their shield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O house of Aaron, trust in the LORD: he is their help and their shield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All of you that fear the LORD, trust in the LORD: he is their help and their shield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All of you that fear the LORD, trust in the LORD: he is their help and their shield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The LORD has been mindful of us: he will bless us; he will bless the house of Israel; he will bless the house of Aaron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The LORD has been mindful of us: he will bless us; he will bless the house of Israel; he will bless the house of Aaron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He will bless them that fear the LORD, both small and great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The LORD shall increase you more and more, you and your children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All of you are blessed of the LORD which made heaven and earth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The heaven, even the heavens, are the LORD's: but the earth has he given to the children of men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The dead praise not the LORD, neither any that go down into silence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But we will bless the LORD from this time forth and for evermore. Praise the LORD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66909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15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எங்களுக்கு அல்ல, கர்த்தாவே எங்களுக்கு அல்ல, உமது கிருபையினிமித்தமும், உமது சத்தியத்தினிமித்தம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15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உம்முடைய நாமத்திற்கே மகிமை வரப்பண்ண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15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ர்களுடைய தேவன் இப்பொழுது எங்கே என்று புறஜாதிகள் சொல்வான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15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ம்முடைய தேவன் பரலோகத்தில் இருக்கிறார்; தமக்குச் சித்தமான யாவையும் செய்கிற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15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ர்களுடைய விக்கிரகங்கள் வெள்ளியும் பொன்னும், மனுஷருடைய கைவேலையுமாயிருக்கிற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15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ைகளுக்கு வாயிருந்தும் பேசாது; அவைகளுக்குக் கண்களிருந்தும் காணா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15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ைகளுக்குக் காதுகளிருந்தும் கேளாது; அவைகளுக்கு மூக்கிருந்தும் முகரா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15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ைகளுக்குக் கைகளிருந்தும் தொடாது; அவைகளுக்குக் கால்களிருந்தும் நடவாது; தங்கள் தொண்டையா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15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த்தமிடவும் மாட்டா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15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ைகளைப் பண்ணுகிறவர்களும், அவைகளை நம்புகிறவர்கள் யாவரும், அவைகளைப்போலவே இருக்கிற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15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இஸ்ரவேலே, கர்த்தரை நம்பு; அவரே அவர்களுக்குத் துணையும் அவர்களுக்குக் கேடகமுமாயிருக்கிற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15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ஆரோன் குடும்பத்தாரே, கர்த்தரை நம்புங்கள்; அவரே அவர்களுக்குத் துணையும் அவர்களுக்குக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15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ேடகமுமாயிருக்கிற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15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கர்த்தருக்குப் பயப்படுகிறவர்களே கர்த்தரை நம்புங்கள்; அவரே அவர்களுக்குத் துணையும் அவர்களுக்குக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15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ேடகமுமாயிருக்கிற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15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கர்த்தர் நம்மை நினைத்திருக்கிறார், அவர் ஆசீர்வதிப்பார்; இஸ்ரவேல் குடும்பத்தாரை ஆசீர்வதிப்ப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15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வர் ஆரோன் குடும்பத்தாரை ஆசீர்வதிப்ப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15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கர்த்தருக்குப் பயப்படுகிற பெரியோரையும் சிறியோரையும் ஆசீர்வதிப்ப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15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கர்த்தர் உங்களையும் உங்கள் பிள்ளைகளையும் வர்த்திக்கப்பண்ணுவ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15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வானத்தையும் பூமியையும் படைத்த கர்த்தராலே நீங்கள் ஆசீர்வதிக்கப்பட்டவ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15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வானங்கள் கர்த்தருடையவைகள்; பூமியையோ மனுபுத்திரருக்குக் கொடுத்த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15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மரித்தவர்களும் மவுனத்தில் இறங்குகிற அனைவரும் கர்த்தரைத் துதிய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15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நாமோ, இதுமுதல் என்றென்றைக்கும் கர்த்தரை ஸ்தோத்திரிப்போம். அல்லேலூய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15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3">
  <a:themeElements>
    <a:clrScheme name="Theme2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2026-11-02T20:53:41Z</dcterms:created>
  <dcterms:modified xsi:type="dcterms:W3CDTF">2026-11-02T20:53:41Z</dcterms:modified>
  <dc:title>சங்கீதம் : 115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