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t unto us, O LORD, not unto us, but unto your name give glory, for your mercy, and for your truth's sak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t unto us, O LORD, not unto us, but unto your name give glory, for your mercy, and for your truth's sak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erefore should the heathen say, Where is now their God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our God is in the heavens: he has done whatsoever he has pleas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idols are silver and gold, the work of men's hand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have mouths, but they speak not: eyes have they, but they see not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have ears, but they hear not: noses have they, but they smell not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hands, but they handle not: feet have they, but they walk not: neither speak they through their throa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hands, but they handle not: feet have they, but they walk not: neither speak they through their throa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that make them are like unto them; so is every one that trusts in the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Israel, trust you in the LORD: he is their help and their shiel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house of Aaron, trust in the LORD: he is their help and their shiel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house of Aaron, trust in the LORD: he is their help and their shiel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that fear the LORD, trust in the LORD: he is their help and their shiel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ll of you that fear the LORD, trust in the LORD: he is their help and their shiel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LORD has been mindful of us: he will bless us; he will bless the house of Israel; he will bless the house of Aaro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LORD has been mindful of us: he will bless us; he will bless the house of Israel; he will bless the house of Aaro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will bless them that fear the LORD, both small and grea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LORD shall increase you more and more, you and your childr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of you are blessed of the LORD which made heaven and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heaven, even the heavens, are the LORD's: but the earth has he given to the children of m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dead praise not the LORD, neither any that go down into silen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we will bless the LORD from this time forth and for evermore. Praise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ுக்கு அல்ல, கர்த்தாவே எங்களுக்கு அல்ல, உமது கிருபையினிமித்தமும், உமது சத்தியத்த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நாமத்திற்கே மகிமை வர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தேவன் இப்பொழுது எங்கே என்று புறஜாதிகள் சொல்வ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தேவன் பரலோகத்தில் இருக்கிறார்; தமக்குச் சித்தமான யாவையும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விக்கிரகங்கள் வெள்ளியும் பொன்னும், மனுஷருடைய கைவேலை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ுக்கு வாயிருந்தும் பேசாது; அவைகளுக்குக் கண்களிருந்தும் காண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க் காதுகளிருந்தும் கேளாது; அவைகளுக்கு மூக்கிருந்தும் முக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ுக்குக் கைகளிருந்தும் தொடாது; அவைகளுக்குக் கால்களிருந்தும் நடவாது; தங்கள் தொண்ட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மிடவும் மா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ைகளைப் பண்ணுகிறவர்களும், அவைகளை நம்புகிறவர்கள் யாவரும், அவைகளைப்போலவே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கர்த்தரை நம்பு; அவரே அவர்களுக்குத் துணையும் அவர்களுக்குக் 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ோன் குடும்பத்தாரே, கர்த்தரை நம்புங்கள்; அவரே அவர்களுக்குத் துணையும் அவர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ப் பயப்படுகிறவர்களே கர்த்தரை நம்புங்கள்; அவரே அவர்களுக்குத் துணையும் அவர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நம்மை நினைத்திருக்கிறார், அவர் ஆசீர்வதிப்பார்; இஸ்ரவேல் குடும்பத்தார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ஆரோன் குடும்பத்தாரை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ப் பயப்படுகிற பெரியோரையும் சிறியோரையும் ஆசீர்வத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ங்களையும் உங்கள் பிள்ளைகளையும் வர்த்திக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ானத்தையும் பூமியையும் படைத்த கர்த்தராலே நீங்கள் ஆசீர்வதிக்கப்பட்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னங்கள் கர்த்தருடையவைகள்; பூமியையோ மனுபுத்திரருக்குக் 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ரித்தவர்களும் மவுனத்தில் இறங்குகிற அனைவரும் கர்த்தரைத் துதிய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, இதுமுதல் என்றென்றைக்கும் கர்த்தரை ஸ்தோத்திரிப்போம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2026-09-17T05:43:43Z</dcterms:created>
  <dcterms:modified xsi:type="dcterms:W3CDTF">2026-09-17T05:43:43Z</dcterms:modified>
  <dc:title>சங்கீதம்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