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ரதான ஆசாரியனாகிய எலியாசீபும், அவன் சகோதரராகிய ஆசாரியர்களும் எழுந்து ஆட்டுவாசலைக் கட்டினார்கள்; அதைக் கட்டி, அவர்கள் பிரதிஷ்டைபண்ணி, அதின் கதவுகளை வைத்து, மேயா என்கிற கொம்மை முதல் அனானெயேலின் கொம்மைமட்டும் கட்டிப் பிரதிஷ்டைபண்ண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ரதான ஆசாரியனாகிய எலியாசீபும், அவன் சகோதரராகிய ஆசாரியர்களும் எழுந்து ஆட்டுவாசலைக் கட்டினார்கள்; அதைக் கட்டி, அவர்கள் பிரதிஷ்டைபண்ணி, அதின் கதவுகளை வைத்து, மேயா என்கிற கொம்மை முதல் அனானெயேலின் கொம்மைமட்டும் கட்டிப் பிரதிஷ்டைபண்ண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ிரதான ஆசாரியனாகிய எலியாசீபும், அவன் சகோதரராகிய ஆசாரியர்களும் எழுந்து ஆட்டுவாசலைக் கட்டினார்கள்; அதைக் கட்டி, அவர்கள் பிரதிஷ்டைபண்ணி, அதின் கதவுகளை வைத்து, மேயா என்கிற கொம்மை முதல் அனானெயேலின் கொம்மைமட்டும் கட்டிப் பிரதிஷ்டைபண்ண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அருகே எரிகோவின் மனுஷர் கட்டினார்கள், அவர்கள் அருகே இம்ரியின் குமாரனாகிய சக்கூர் கட்ட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ீன்வாசலை அசெனாவின் குமாரர் கட்டினார்கள்;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ின்னாக லேவியரில் பானியின் குமாரன் ரேகூமும், அவன் அருகே கேகிலா மாகாணத்தில் தன்னுடைய பாதிப்பங்குக்குப் பிரபுவாகிய அசபியாவும் பழுதுபார்த்துக் கட்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ின்னாக லேவியரில் பானியின் குமாரன் ரேகூமும், அவன் அருகே கேகிலா மாகாணத்தில் தன்னுடைய பாதிப்பங்குக்குப் பிரபுவாகிய அசபியாவும் பழுதுபார்த்துக் கட்ட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அருகே கோசின் குமாரனாகிய உரியாவின் மகன் மெரெமோத் பழுதுபார்த்துக் கட்டினான்; அவர்கள் அருகே மெஷேசாபெயேலின் குமாரனாகிய பெரகியாவின் மகன் மெசுல்லாம் பழுதுபார்த்துக் கட்டினான்; அவர்கள் அருகே பானாவின் குமாரனாகிய சாதோக் பழுதுபார்த்துக் கட்ட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அருகே கோசின் குமாரனாகிய உரியாவின் மகன் மெரெமோத் பழுதுபார்த்துக் கட்டினான்; அவர்கள் அருகே மெஷேசாபெயேலின் குமாரனாகிய பெரகியாவின் மகன் மெசுல்லாம் பழுதுபார்த்துக் கட்டினான்; அவர்கள் அருகே பானாவின் குமாரனாகிய சாதோக் பழுதுபார்த்துக் கட்ட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அருகே கோசின் குமாரனாகிய உரியாவின் மகன் மெரெமோத் பழுதுபார்த்துக் கட்டினான்; அவர்கள் அருகே மெஷேசாபெயேலின் குமாரனாகிய பெரகியாவின் மகன் மெசுல்லாம் பழுதுபார்த்துக் கட்டினான்; அவர்கள் அருகே பானாவின் குமாரனாகிய சாதோக் பழுதுபார்த்துக் கட்ட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ருகே தெக்கோவா ஊரார் பழுதுபார்த்துக் கட்டினார்கள்; அவர்களுடைய பிரபுக்களோ, தங்கள் ஆண்டவருடைய வேலைக்குத் தங்கள் கழுத்தைக் கொடுக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ருகே தெக்கோவா ஊரார் பழுதுபார்த்துக் கட்டினார்கள்; அவர்களுடைய பிரபுக்களோ, தங்கள் ஆண்டவருடைய வேலைக்குத் தங்கள் கழுத்தைக் கொடுக்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க்குப் பின்னாக அவனுடைய சகோதரரில் கேகிலா மாகாணத்து மறுபாதிக்குப் பிரபுவாகிய எனாதாதின் குமாரன் பாபாயி பழுதுபார்த்துக் கட்ட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க்குப் பின்னாக அவனுடைய சகோதரரில் கேகிலா மாகாணத்து மறுபாதிக்குப் பிரபுவாகிய எனாதாதின் குமாரன் பாபாயி பழுதுபார்த்துக் கட்ட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ழைய வாசலைப் பசெயாசின் குமாரனாகிய யோய்தாவும், பேசோதியாவின் குமாரனாகிய மெசுல்லாமும் பழுதுபார்த்துக் கட்டினார்கள்; அவர்கள்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ழைய வாசலைப் பசெயாசின் குமாரனாகிய யோய்தாவும், பேசோதியாவின் குமாரனாகிய மெசுல்லாமும் பழுதுபார்த்துக் கட்டினார்கள்; அவர்கள் அதற்கு உத்தரம்பாவி, அதற்குக் கதவுகளையும் பூட்டுகளையும் தாழ்ப்பாள்களையும் போ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ருகே கிபியோன் மிஸ்பா ஊர்களின் மனுஷரான மெலதீயா என்னும் கிபியோனியனும் யாதோன் என்னும் மெரொனோத்தியனும், நதிக்கு இப்புறத்திலிருக்கிற அதிபதியின் சமஸ்தானமட்டும் பழுதுபார்த்துக் கட்ட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ருகே கிபியோன் மிஸ்பா ஊர்களின் மனுஷரான மெலதீயா என்னும் கிபியோனியனும் யாதோன் என்னும் மெரொனோத்தியனும், நதிக்கு இப்புறத்திலிருக்கிற அதிபதியின் சமஸ்தானமட்டும் பழுதுபார்த்துக் கட்ட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ருகே மிஸ்பாவின் பிரபுவாகிய யெசுவாவின் குமாரன் ஏசர் என்பவன் மதிலின் கோடியிலே ஆயுதசாலையின் படிகளுக்கு எதிரேயி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ருகே மிஸ்பாவின் பிரபுவாகிய யெசுவாவின் குமாரன் ஏசர் என்பவன் மதிலின் கோடியிலே ஆயுதசாலையின் படிகளுக்கு எதிரேயி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ருகே தட்டாரில் ஒருவனாகிய அராயாவின் குமாரன் ஊசியேல் பழுதுபார்த்துக் கட்டினான்; அவன் அருகே தைலக்காரரில் ஒருவன் குமாரனாகிய அனனியா பழுதுபார்த்துக்கட்டினான்; அதுமுதற்கொண்டு அகலமான மதில் மட்டும் எருசலேம் இடிக்காமல் விட்ட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அருகே தட்டாரில் ஒருவனாகிய அராயாவின் குமாரன் ஊசியேல் பழுதுபார்த்துக் கட்டினான்; அவன் அருகே தைலக்காரரில் ஒருவன் குமாரனாகிய அனனியா பழுதுபார்த்துக்கட்டினான்; அதுமுதற்கொண்டு அகலமான மதில் மட்டும் எருசலேம் இடிக்காமல் விட்ட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க்குப் பின்னாகச் சாபாயின் குமாரன் பாரூக் அந்தக் கோடி துவக்கிப் பிரதான ஆசாரியனாகிய எலியாசீபின் வாசற்படிமட்டும் இருக்கிற பின்னொரு பங்கை வெகு ஜாக்கிரதையோடே பழுதுபார்த்துக் கட்ட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க்குப் பின்னாகச் சாபாயின் குமாரன் பாரூக் அந்தக் கோடி துவக்கிப் பிரதான ஆசாரியனாகிய எலியாசீபின் வாசற்படிமட்டும் இருக்கிற பின்னொரு பங்கை வெகு ஜாக்கிரதையோடே பழுதுபார்த்துக் கட்ட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க்குப் பின்னாகக் கோசின் குமாரனாகிய உரியாவின் மகன் மெரெமோத் எலியாசீபின் வீட்டு வாசற்படி துவக்கி அவனுடைய வீட்டின் கடைக்கோடிமட்டும் இருக்கிற பின்னொரு பங்கைப் பழுதுபார்த்துக் கட்ட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க்குப் பின்னாகக் கோசின் குமாரனாகிய உரியாவின் மகன் மெரெமோத் எலியாசீபின் வீட்டு வாசற்படி துவக்கி அவனுடைய வீட்டின் கடைக்கோடிமட்டும் இருக்கிற பின்னொரு பங்கைப் பழுதுபார்த்துக் கட்ட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க்குப் பின்னாகச் சமனான பூமியில் வாசமாயிருக்கிற ஆசாரியர்கள் பழுதுபார்த்துக் கட்ட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க்குப் பின்னாக பென்யமீனும், அசூபும் தங்கள் வீட்டுக்கு எதிரே இருக்கிறதைப் பழுதுபார்த்துக் கட்டினார்கள்; அவர்களுக்குப் பின்னாக அனனியாவின் குமாரனாகிய மாசேயாவின் மகன் அசரியா தன் வீட்டின் அருக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க்குப் பின்னாக பென்யமீனும், அசூபும் தங்கள் வீட்டுக்கு எதிரே இருக்கிறதைப் பழுதுபார்த்துக் கட்டினார்கள்; அவர்களுக்குப் பின்னாக அனனியாவின் குமாரனாகிய மாசேயாவின் மகன் அசரியா தன் வீட்டின் அருக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ுக்குப் பின்னாக எனாதாதின் குமாரன் பின்னூவி அசரியாவின் வீடு துவக்கி அலங்கத்துக் கோடி வளைவுவரைக்கும் இ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ுக்குப் பின்னாக எனாதாதின் குமாரன் பின்னூவி அசரியாவின் வீடு துவக்கி அலங்கத்துக் கோடி வளைவுவரைக்கும் இருக்கிற வேறொரு பங்கைப் பழுதுபார்த்துக் கட்ட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ஊசாயின் குமாரன் பாலால் வளைவுக்கு எதிரேயும், காவல் வீட்டின் முற்றத்துக்கடுத்த ராஜாவின் உயரமான அரமனைக்கு வெளிப்புறமாயிருக்கிற கொம்மைக்கு எதிரேயும் இருக்கிறதைக் கட்டினான்; அவனுக்குப் பின்னாகப் பாரோஷின் குமாரன் பெதாயாவ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ஊசாயின் குமாரன் பாலால் வளைவுக்கு எதிரேயும், காவல் வீட்டின் முற்றத்துக்கடுத்த ராஜாவின் உயரமான அரமனைக்கு வெளிப்புறமாயிருக்கிற கொம்மைக்கு எதிரேயும் இருக்கிறதைக் கட்டினான்; அவனுக்குப் பின்னாகப் பாரோஷின் குமாரன் பெதாயாவ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ஊசாயின் குமாரன் பாலால் வளைவுக்கு எதிரேயும், காவல் வீட்டின் முற்றத்துக்கடுத்த ராஜாவின் உயரமான அரமனைக்கு வெளிப்புறமாயிருக்கிற கொம்மைக்கு எதிரேயும் இருக்கிறதைக் கட்டினான்; அவனுக்குப் பின்னாகப் பாரோஷின் குமாரன் பெதாயாவ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பேலிலே குடியிருக்கிற நிதனீமியரைச் சேர்ந்த மனிதரும் கிழக்கேயிருக்கிற தண்ணீர் வாசலுக்கு வெளிப்புறமான கொம்மைக்கு எதிரேயிருக்கிற இடமட்டும் கட்ட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பேலிலே குடியிருக்கிற நிதனீமியரைச் சேர்ந்த மனிதரும் கிழக்கேயிருக்கிற தண்ணீர் வாசலுக்கு வெளிப்புறமான கொம்மைக்கு எதிரேயிருக்கிற இடமட்டும் கட்ட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ுக்குப் பின்னாகத் தெக்கோவா ஊரார் வெளிப்புறமான பெரிய கொம்மைக்கு எதிரே ஓபேலின் மதில்மட்டும் இருக்கிற பின்னொரு பங்கைப் பழுதுபார்த்துக் கட்ட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ுக்குப் பின்னாகத் தெக்கோவா ஊரார் வெளிப்புறமான பெரிய கொம்மைக்கு எதிரே ஓபேலின் மதில்மட்டும் இருக்கிற பின்னொரு பங்கைப் பழுதுபார்த்துக் கட்ட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ருகே எருசலேம் பட்டணத்தின் பாதிக்குப் பிரபுவாகிய ஊரின் குமாரன் ரெப்பாயா பழுதுபார்த்துக் கட்ட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ுதிரைவாசல் முதற்கொண்டு ஆசாரியர்கள் அவரவர் தங்கள் வீடுகளுக்கு எதிரே இருக்கிறதைப் பழுதுபார்த்துக் கட்ட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ருகே அருமாப்பின் குமாரன் யெதாயா தன் வீட்டுக்கு எதிரானதைப் பழுதுபார்த்துக் கட்டினான்; அவன் அருகே ஆசாப்நெயாவின் குமாரன் அத்தூஸ் பழுதுபார்த்துக் கட்ட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ருகே அருமாப்பின் குமாரன் யெதாயா தன் வீட்டுக்கு எதிரானதைப் பழுதுபார்த்துக் கட்டினான்; அவன் அருகே ஆசாப்நெயாவின் குமாரன் அத்தூஸ் பழுதுபார்த்துக் கட்ட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க்குப் பின்னாக இம்மேரின் குமாரன் சாதோக் தன் வீட்டுக்கு எதிரே இருக்கிறதைப் பழுதுபார்த்துக் கட்டினான்; அவனுக்குப் பின்னாகக் கிழக்கு வாசலைக் காக்கிற செக்கனியாவின் குமாரன் செமாயா பழுதுபார்த்துக் கட்ட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க்குப் பின்னாக இம்மேரின் குமாரன் சாதோக் தன் வீட்டுக்கு எதிரே இருக்கிறதைப் பழுதுபார்த்துக் கட்டினான்; அவனுக்குப் பின்னாகக் கிழக்கு வாசலைக் காக்கிற செக்கனியாவின் குமாரன் செமாயா பழுதுபார்த்துக் கட்ட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்றப் பங்கையும், சூளைகளின் கொம்மையையும், ஆரீமின் குமாரன் மல்கிஜாவும், பாகாத்மோவாபின் குமாரன் அசூபும் பழுதுபார்த்துக் கட்ட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்றப் பங்கையும், சூளைகளின் கொம்மையையும், ஆரீமின் குமாரன் மல்கிஜாவும், பாகாத்மோவாபின் குமாரன் அசூபும் பழுதுபார்த்துக் கட்ட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அருகே எருசலேம் பட்டணத்தின் மறுபாதிக்குப் பிரபுவாகிய அலோகேசின் குமாரன் சல்லூமும், அவன் குமாரத்திகளும் பழுதுபார்த்துக் கட்ட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அருகே எருசலேம் பட்டணத்தின் மறுபாதிக்குப் பிரபுவாகிய அலோகேசின் குமாரன் சல்லூமும், அவன் குமாரத்திகளும் பழுதுபார்த்துக் கட்ட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க்குப் பின்னாகச் செல்மீயாவின் குமாரன் அனனியாவும், சாலாபின் ஆறாவது குமாரனாகிய ஆனூனும், வேறொரு பங்கைப் பழுதுபார்த்துக்கட்டினார்கள்; அவர்களுக்குப் பின்னாகப் பெரகியாவின் குமாரன் மெசுல்லாம், தன் அறைவீட்டுக்கு எதிர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க்குப் பின்னாகச் செல்மீயாவின் குமாரன் அனனியாவும், சாலாபின் ஆறாவது குமாரனாகிய ஆனூனும், வேறொரு பங்கைப் பழுதுபார்த்துக்கட்டினார்கள்; அவர்களுக்குப் பின்னாகப் பெரகியாவின் குமாரன் மெசுல்லாம், தன் அறைவீட்டுக்கு எதிரே இருக்கிறதைப் பழுதுபார்த்துக் கட்ட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ள்ளத்தாக்கின் வாசலை ஆனூனும், சானோவாகின் குடிகளும் பழுதுபார்த்துக் கட்டினார்கள்; அவர்கள் அதைக் கட்டி, அதற்குக் கதவுகளையும் பூட்டுகளையும் தாழ்ப்பாள்களையும் போட்டு, குப்பைமேட்டு வாசல்மட்டாக அலங்கத்தில் ஆயிரம் முழம் கட்ட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ள்ளத்தாக்கின் வாசலை ஆனூனும், சானோவாகின் குடிகளும் பழுதுபார்த்துக் கட்டினார்கள்; அவர்கள் அதைக் கட்டி, அதற்குக் கதவுகளையும் பூட்டுகளையும் தாழ்ப்பாள்களையும் போட்டு, குப்பைமேட்டு வாசல்மட்டாக அலங்கத்தில் ஆயிரம் முழம் கட்ட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 பின்னாகத் தட்டானின் குமாரன் மல்கியா மிப்காத் என்னும் வாசலுக்கு எதிரே நிதனீமியரும் மளிகைக்காரரும் குடியிருக்கிற ஸ்தலமுதல் கோடியின் மேல்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க்குப் பின்னாகத் தட்டானின் குமாரன் மல்கியா மிப்காத் என்னும் வாசலுக்கு எதிரே நிதனீமியரும் மளிகைக்காரரும் குடியிருக்கிற ஸ்தலமுதல் கோடியின் மேல்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ுப்பைமேட்டு வாசலைப் பெத்கேரேமின் மகாணத்துப் பிரபுவாகிய ரெக்காவின் குமாரன் மல்கியா பழுதுபார்த்து அதைக் கட்டி, அதற்குக் கதவுகளையும் பூட்டுகளையும் தாழ்ப்பாள்களையும் போ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ுப்பைமேட்டு வாசலைப் பெத்கேரேமின் மகாணத்துப் பிரபுவாகிய ரெக்காவின் குமாரன் மல்கியா பழுதுபார்த்து அதைக் கட்டி, அதற்குக் கதவுகளையும் பூட்டுகளையும் தாழ்ப்பாள்களையும் போ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ோடியின் மேல்வீட்டுக்கும் ஆட்டுவாசலுக்கும் நடுவே இருக்கிறதைத் தட்டாரும் மளிகைக்காரரும் பழுதுபார்த்துக் கட்டி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ணிவாசலை மிஸ்பாவின் மாகாணத்துப் பிரபுவாகிய கொல்லோசேயின் குமாரன் சல்லூம் பழுதுபார்த்து, அதைக் கட்டி மச்சுப்பாவி, அதற்குக் கதவுகளையும் பூட்டுகளையும் தாழ்ப்பாள்களையும் போட்டு, ராஜாவின் சிங்காரத் தோட்டத்தண்டையிலிருக்கிற சீலோவாவின் குளத்து மதிலையும், தாவீதின் நகரத்திலிருந்து இறங்குகிற படிகள் மட்டாக இருக்கிறதையும் கட்ட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ணிவாசலை மிஸ்பாவின் மாகாணத்துப் பிரபுவாகிய கொல்லோசேயின் குமாரன் சல்லூம் பழுதுபார்த்து, அதைக் கட்டி மச்சுப்பாவி, அதற்குக் கதவுகளையும் பூட்டுகளையும் தாழ்ப்பாள்களையும் போட்டு, ராஜாவின் சிங்காரத் தோட்டத்தண்டையிலிருக்கிற சீலோவாவின் குளத்து மதிலையும், தாவீதின் நகரத்திலிருந்து இறங்குகிற படிகள் மட்டாக இருக்கிறதையும் கட்டி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ருணிவாசலை மிஸ்பாவின் மாகாணத்துப் பிரபுவாகிய கொல்லோசேயின் குமாரன் சல்லூம் பழுதுபார்த்து, அதைக் கட்டி மச்சுப்பாவி, அதற்குக் கதவுகளையும் பூட்டுகளையும் தாழ்ப்பாள்களையும் போட்டு, ராஜாவின் சிங்காரத் தோட்டத்தண்டையிலிருக்கிற சீலோவாவின் குளத்து மதிலையும், தாவீதின் நகரத்திலிருந்து இறங்குகிற படிகள் மட்டாக இருக்கிறதையும் கட்ட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ுக்குப் பின்னாகப் பெத்சூர் மாகாணத்தின் பாதிக்குப் பிரபுவாகிய அஸ்பூகின் குமாரன் நெகேமியா தாவீதின் கல்லறைகளுக்கு எதிரான இடமட்டாகவும், வெட்டப்பட்ட குளமட்டாகவும், பராக்கிரமசாலிகளின் 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ுக்குப் பின்னாகப் பெத்சூர் மாகாணத்தின் பாதிக்குப் பிரபுவாகிய அஸ்பூகின் குமாரன் நெகேமியா தாவீதின் கல்லறைகளுக்கு எதிரான இடமட்டாகவும், வெட்டப்பட்ட குளமட்டாகவும், பராக்கிரமசாலிகளின் 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ுக்குப் பின்னாகப் பெத்சூர் மாகாணத்தின் பாதிக்குப் பிரபுவாகிய அஸ்பூகின் குமாரன் நெகேமியா தாவீதின் கல்லறைகளுக்கு எதிரான இடமட்டாகவும், வெட்டப்பட்ட குளமட்டாகவும், பராக்கிரமசாலிகளின் வீடுமட்டாகவும் இருக்கிறதைப் பழுதுபார்த்துக் கட்ட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ങ്ങനെ മഹാപുരോഹിതനായ എല്യാശീബും അവന്റെ സഹോദരന്മാരായ പുരോഹിതന്മാരും എഴുന്നേറ്റു ആട്ടിൻ വാ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തു: അവർ അതു പ്രതിഷ്ഠിച്ചു അതിന്റെ കതകുകളും വെച്ചു; ഹമ്മേയാഗോപുരംവരെയും ഹനനയേൽഗോപുരംവരെയും അവർ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ിഷ്ഠ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ർ പണിതതിന്നപ്പുറം യെരീഹോക്കാർ പണിതു; അവരുടെ അപ്പുറം ഇമ്രിയുടെ മകനായ സക്കൂർ പണി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മീൻ വാതിൽ ഹസ്സെനായക്കാർ പണിതു; അവർ അതിന്റെ പടികൾ വെച്ചു കതകും ഓടാമ്പലും അന്താഴവും ഇണ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ിന്നപ്പുറം ലേവ്യരിൽ ബാനിയുടെ മകൻ രെഹൂം അറ്റകുറ്റം തീർത്തു. അവന്റെ അപ്പുറം കെയീലാദേശ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തിക്കു പ്രഭുവായ ഹശബ്യാവു തന്റെ ദേശത്തിന്റെ പേർക്കു അറ്റകുറ്റം തി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രുടെ അപ്പുറം ഹക്കോസിന്റെ മകനായ ഊരീയാവിന്റെ മകൻ മെരേമോത്ത് അറ്റകുറ്റം തീർത്തു. അവരുടെ അപ്പുറ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െശേസ്സബെയേലിന്റെ മകനായ ബേരെഖ്യാവിന്റെ മകൻ മെശുല്ലാം അറ്റകുറ്റം തീർത്തു. അവരുടെ അപ്പുറം ബാനയുടെ മക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ദോക്ക്ക് അറ്റ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രുടെ അപ്പുറം തെക്കോവ്യർ അറ്റകുറ്റം തീർത്തു; എന്നാൽ അവരുടെ ശ്രേഷ്ഠന്മാർ കർത്താവിന്റെ വേല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മൽ കൊടുത്ത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തിന്റെശേഷം അവന്റെ സഹോദരന്മാരിൽ കെയീലാദേശത്തിന്റെ മറ്റെ പാതിക്കു പ്രഭുവായ ഹേനാദാദിന്റെ മക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വ്വായി അറ്റ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ഴയവാതിൽ പാസേഹയുടെ മകനായ യോയാദയും ബെസോദ്യാവിന്റെ മകനായ മെശുല്ലാമും അറ്റകുറ്റം തീർത്ത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പടികൾ വെച്ചു കതകും ഓടാമ്പലും അന്താഴവും ഇണ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രുടെ അപ്പുറം ഗിബെയോന്യനായ മെലത്യാവും മെരോനോഥ്യനായ യാദോനും ഗിബെയോന്യരും മിസ്പായരും നദ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ക്കരെയുള്ള ദേശാധിപതിയുടെ ന്യായാസനസ്ഥലംവരെ അറ്റ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ന്റെ അപ്പുറം മിസ്പാപ്രഭുവായ യേശുവയുടെ മകൻ ഏസെർ കോണിങ്കലെ ആയുധശാലെക്കുള്ള കയറ്റത്തിന്നു നേ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്റൊരു ഭാഗം അറ്റ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ിന്നപ്പുറം തട്ടാന്മാരിൽ ഹർഹയ്യാവിന്റെ മകനായ ഉസ്സീയേൽ അറ്റംകുറ്റം തീർത്തു. അവന്റെ അപ്പുറ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ൈലക്കാരിൽ ഒരുവനായ ഹനന്യാവു അറ്റകുറ്റം തീർത്തു വീതിയുള്ള മതിൽവരെ യെരൂശലേമിനെ ഉറ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ിന്റെശേഷം സബ്ബായിയുടെ മകൻ ബാരൂക്ക് ആ കോണുതുടങ്ങി മഹാപുരോഹിതനായ എല്യാശീബിന്റെ വീട്ടുവാതിൽ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്റൊരു ഭാഗം ജാഗ്രതയോടെ അറ്റ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തിന്റെ ശേഷം ഹക്കോസിന്റെ മകനായ ഊരീയാവിന്റെ മകൻ മെരേമോത്ത് എല്യാശീബിന്റെ വീട്ടുവാതിൽ തുടങ്ങ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യാശീബിന്റെ വീട്ടിന്റെ അറ്റംവരെ മറ്റൊരു ഭാഗം അറ്റ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തിന്റെശേഷം നാട്ടുപുറക്കാരായ പുരോഹിതന്മാർ അറ്റ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തിന്റെശേഷം ബെന്യാമീനും ഹശ്ശൂബും തങ്ങളുടെ വീട്ടിന്നു നേരെ അറ്റകുറ്റം തീർത്തു. അതിന്റെ 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ന്യാവിന്റെ മകനായ മയസേയാവിന്റെ മകൻ അസർയ്യാവു തന്റെ വീട്ടിന്നരികെ അറ്റ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തിന്റെശേഷം ഹേനാദാദിന്റെ മകൻ ബിന്നൂവി അസർയ്യാവിന്റെ വീടുമുതൽ കോണിന്റെ തിരിവുവരെ മറ്റൊരുഭാ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്റകുറ്റം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ഊസായിയുടെ മകൻ പാലാൽ കോണിന്നും കാരാഗൃഹത്തിന്റെ മുറ്റത്തോടു ചേർന്നതായി രാജധാനി കവിഞ്ഞു മുമ്പോ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്ക്കുന്ന ഉന്നതഗോപുരത്തിന്നും നേരെ അറ്റകുറ്റം തീർത്തു; അതിന്റെശേഷം പരോശിന്റെ മകൻ പെദായ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്റ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ദൈവാലയദാസന്മാർ ഓഫേലിൽ കിഴക്കു നീർവ്വാതിലിന്നെതിരെയുള്ള സ്ഥലംമുതൽ കവിഞ്ഞുനില്ക്കുന്ന ഗോപുരം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ത്ത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തിന്റെശേഷം തെക്കോവ്യർ കവിഞ്ഞുനില്ക്കുന്ന വലിയ ഗോപുരത്തിന്നു നേരെ ഓഫേലിന്റെ മതിൽ വരെ മറ്റൊ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ഗം അറ്റ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രുടെ അപ്പുറം യെരൂശലേം ദേശത്തിന്റെ പാതിക്കു പ്രഭുവായ ഹൂരിന്റെ മകൻ രെഫായാവു അറ്റ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കുതിരവാതിൽമുതൽ പുരോഹിതന്മാർ ഓരോരുത്തൻ താന്താന്റെ വീട്ടിന്നു നേരെ അറ്റ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രുടെ അപ്പുറം ഹരൂമഫിന്റെ മകൻ യെദായാവു തന്റെ വീട്ടിന്നു നേരെയുള്ള ഭാഗം അറ്റകുറ്റം തീർത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അപ്പുറം ഹശബ്നെയാവിന്റെ മകൻ ഹത്തൂശ് അറ്റ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തിന്റെ ശേഷം ഇമ്മേരിന്റെ മകൻ സാദോക്ക് തന്റെ വീട്ടിന്നു നേരെ അറ്റകുറ്റം തീർത്തു. അതിന്റെ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ഴക്കെ വാതിൽകാവൽക്കാരനായ ശെഖന്യാവിന്റെ മകൻ ശെമയ്യാവു അറ്റ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മറ്റൊരു ഭാഗവും ചൂളകളുടെ ഗോപുരവും ഹാരീമിന്റെ മകൻ മൽക്കീയാവും പഹത്ത്-മോവാബിന്റെ മകൻ ഹശ്ശൂബ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്റ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ന്റെ അപ്പുറം യെരൂശലേംദേശത്തിന്റെ മറ്റെ പാതിക്കു പ്രഭുവായ ഹല്ലോഹേശിന്റെ മകൻ ശല്ലൂമ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ിമാരും അറ്റ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തിന്റെശേഷം ശേലെമ്യാവിന്റെ മകൻ ഹനന്യാവും സാലാഫിന്റെ ആറാമത്തെ മകൻ ഹാനൂനും മറ്റൊരു ഭാഗം അറ്റകുറ്റ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ർത്തു. അതിന്റെശേഷം ബേരെഖ്യാവിന്റെ മകൻ മെശുല്ലാം തന്റെ അറയുടെ നേരെ അറ്റ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താഴ്വരവാതിൽ ഹനൂനും സാനോഹ് നിവാസികളും അറ്റകുറ്റം തീർത്തു: അവർ അതു പണിതു അതിന്റെ കതകും ഓടാമ്പ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താഴവും ഇണക്കി കുപ്പ വാതിൽവരെ മതിൽ ആയിരം മുഴം കേടുപോ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തിന്റെശേഷം തട്ടാന്മാരിൽ ഒരുവനായ മൽക്കീയാവു ഹമ്മീഫ് ഖാദ്വാതിലിന്നു നേരെ ദൈവാലയദാസന്മാര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ച്ചവടക്കാരുടെയും സ്ഥലംവരെയും കോണിങ്കലെ മാളികമുറിവരെയും അറ്റ കുറ്റ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കുപ്പവാതിൽ ബേത്ത്-ഹഖേരെംദേശത്തിന്റെ പ്രഭുവായ രേഖാബിന്റെ മകൻ മൽക്കീയാവു അറ്റകുറ്റം തീർത്ത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പണിതു അതിന്റെ കതകും ഓടാമ്പലും അന്താഴവും ഇണ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കോണിങ്കലെ മാളികമുറിക്കും ആട്ടുവാതിലിന്നും മദ്ധ്യേ തട്ടാന്മാരും കച്ചവടക്കാരും അറ്റകുറ്റം തി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ഉറവുവാതിൽ മിസ്പാദേശത്തിന്റെ പ്രഭുവായ കൊൽ-ഹോസെയുടെ മകനായ ശല്ലൂൻ അറ്റകുറ്റം തീർത്തു; അവൻ അതു പണി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ച്ചൽ കഴിച്ചു കതകും ഓടാമ്പലും അന്താഴവും ഇണക്കി രാജോദ്യാനത്തിന്റെ നീർപ്പാത്തിക്കരികെ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ളത്തിന്റെ മതിലും ദാവീദിന്റെ നഗരത്തിൽ നിന്നു ഇറങ്ങുന്ന കല്പടിവരെ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ന്റെ അപ്പുറം ബേത്ത്സൂർദേശത്തിന്റെ പാതിക്കു പ്രഭുവായ അസ്ബൂക്കിന്റെ മകൻ നെഹെമ്യാവു ദാവീദ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ലറകളുടെ നേരെയുള്ള സ്ഥലംവരെയും വെട്ടിക്കുഴിച്ച കുളംവരെയും വീരന്മാരുടെ ആഗാരംവരെയും അറ്റകുറ്റ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2026-10-21T04:44:04Z</dcterms:created>
  <dcterms:modified xsi:type="dcterms:W3CDTF">2026-10-21T04:44:04Z</dcterms:modified>
  <dc:title>നെഹെമ്യാവ്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