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வாலயத்திலிருந்து உண்டான ஒரு பெருஞ்சத்தம் அந்த ஏழு தூதருடனே: நீங்கள் போய் தேவனுடைய கோபகலசங்களைப் பூமியின்மேல் ஊற்றுங்கள் என்று சொல்லக்கேட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வாலயத்திலிருந்து உண்டான ஒரு பெருஞ்சத்தம் அந்த ஏழு தூதருடனே: நீங்கள் போய் தேவனுடைய கோபகலசங்களைப் பூமியின்மேல் ஊற்றுங்கள் என்று சொல்லக்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தூதன் போய், தன் கலசத்திலுள்ளதைப் பூமியின்மேல் ஊற்றினான்; உடனே மிருகத்தின் முத்திரையைத் தரித்தவர்களும் அதின் சொரூபத்தை வணங்குகிறவர்களுமாகிய மனுஷர்களுக்குப் பொல்லாத கொடிய புண்ணு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தூதன் போய், தன் கலசத்திலுள்ளதைப் பூமியின்மேல் ஊற்றினான்; உடனே மிருகத்தின் முத்திரையைத் தரித்தவர்களும் அதின் சொரூபத்தை வணங்குகிறவர்களுமாகிய மனுஷர்களுக்குப் பொல்லாத கொடிய புண்ணு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 தூதன் தன் கலசத்திலுள்ளதைச் சமுத்திரத்திலே ஊற்றினான்; உடனே அது செத்தவனுடைய இரத்தம்போலாயிற்று; சமுத்திரத்திலுள்ள பிராணிகள் யாவும் மாண்டுபோயி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 தூதன் தன் கலசத்திலுள்ளதைச் சமுத்திரத்திலே ஊற்றினான்; உடனே அது செத்தவனுடைய இரத்தம்போலாயிற்று; சமுத்திரத்திலுள்ள பிராணிகள் யாவும் மாண்டுபோயி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ாம் தூதன் தன் கலசத்திலுள்ளதை ஆறுகளிலும், நீரூற்றுகளிலும் ஊற்றினான்; உடனே அவைகள் இரத்தமாயி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தண்ணீர்களின் தூதன்: இருக்கிறவரும் இருந்தவரும் பரிசுத்தருமாகிய தேவரீர் இப்படி நியாயந்தீர்க்க நீதியுள்ளவராயிரு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தண்ணீர்களின் தூதன்: இருக்கிறவரும் இருந்தவரும் பரிசுத்தருமாகிய தேவரீர் இப்படி நியாயந்தீர்க்க நீதியுள்ளவராயிருக்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ரிசுத்தவான்களுடைய இரத்தத்தையும் தீர்க்கதரிசிகளுடைய இரத்தத்தையும் சிந்தினபடியினால், இரத்தத்தையே அவர்களுக்குக் குடிக்கக்கொடுத்தீர்; அதற்கு பாத்திராயிருக்கிறார்கள் என்று சொல்லக்கேட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ரிசுத்தவான்களுடைய இரத்தத்தையும் தீர்க்கதரிசிகளுடைய இரத்தத்தையும் சிந்தினபடியினால், இரத்தத்தையே அவர்களுக்குக் குடிக்கக்கொடுத்தீர்; அதற்கு பாத்திராயிருக்கிறார்கள் என்று சொல்லக்கே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ிலிருந்து வேறொருவன்: ஆம், சர்வவல்லமையுள்ள தேவனாகிய கர்த்தாவே, உம்முடைய நியாயத்தீர்ப்புகள் சத்தியமும் நீதியுமானவைகள் என்று சொல்லக்கே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ிலிருந்து வேறொருவன்: ஆம், சர்வவல்லமையுள்ள தேவனாகிய கர்த்தாவே, உம்முடைய நியாயத்தீர்ப்புகள் சத்தியமும் நீதியுமானவைகள் என்று சொல்லக்கே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காம் தூதன் தன் கலசத்திலுள்ளதைச் சூரியன்மேல் ஊற்றினான்; தீயினால் மனுஷரைக் தகிக்கும்படி அதற்கு அதிகாரங் கொடுக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காம் தூதன் தன் கலசத்திலுள்ளதைச் சூரியன்மேல் ஊற்றினான்; தீயினால் மனுஷரைக் தகிக்கும்படி அதற்கு அதிகாரங் கொடுக்க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னுஷர்கள் மிகுந்த உஷ்ணத்தினாலே தகிக்கப்பட்டு, இந்த வார்த்தைகளைச் செய்ய அதிகாரமுள்ள தேவனுடைய நாமத்தைத் தூஷித்தார்களேயல்லாமல், அவரை மகிமைப்படுத்த மனந்திரும்பவில்லை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னுஷர்கள் மிகுந்த உஷ்ணத்தினாலே தகிக்கப்பட்டு, இந்த வார்த்தைகளைச் செய்ய அதிகாரமுள்ள தேவனுடைய நாமத்தைத் தூஷித்தார்களேயல்லாமல், அவரை மகிமைப்படுத்த மனந்திரும்பவில்லை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ந்தாம் தூதன் தன் கலசத்திலுள்ளதை மிருகத்தினுடைய சிங்காசனத்தின்மேல் ஊற்றினான்; அப்பொழுது அதின் ராஜ்யம் இருளடைந்தது; அவர்கள் வருத்தத்தினாலே தங்கள் நாவுகளைக் கடித்துக்கொண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ந்தாம் தூதன் தன் கலசத்திலுள்ளதை மிருகத்தினுடைய சிங்காசனத்தின்மேல் ஊற்றினான்; அப்பொழுது அதின் ராஜ்யம் இருளடைந்தது; அவர்கள் வருத்தத்தினாலே தங்கள் நாவுகளைக் கடித்துக்கொ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ருத்தங்களாலும், தங்கள் புண்களாலும், பரலோகத்தின் தேவனைத் தூஷித்தார்களேயல்லாமல், தங்கள் கிரியைகளை விட்டு மனந்திரும்ப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ருத்தங்களாலும், தங்கள் புண்களாலும், பரலோகத்தின் தேவனைத் தூஷித்தார்களேயல்லாமல், தங்கள் கிரியைகளை விட்டு மனந்திரும்ப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ாம் தூதன் தன் கலசத்திலுள்ளதை ஐப்பிராத்து என்னும் பெரிய நதியின்மேல் ஊற்றினான்: அப்பொழுது சூரியன் உதிக்குந் திசையிலிருந்தும் ராஜாக்களுக்கு வழி ஆயத்தமாகும்படி அந்த நதியின் தண்ணீர் வற்றிப்போ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ாம் தூதன் தன் கலசத்திலுள்ளதை ஐப்பிராத்து என்னும் பெரிய நதியின்மேல் ஊற்றினான்: அப்பொழுது சூரியன் உதிக்குந் திசையிலிருந்தும் ராஜாக்களுக்கு வழி ஆயத்தமாகும்படி அந்த நதியின் தண்ணீர் வற்றிப்போ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லுசர்ப்பத்தின் வாயிலும் மிருகத்தின் வாயிலும் கள்ளத்தீர்க்கதரிசியின் வாயிலுமிருந்து தவளைகளுக்கு ஒப்பான மூன்று அசுத்த ஆவிகள் புறப்பட்டுவரக்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லுசர்ப்பத்தின் வாயிலும் மிருகத்தின் வாயிலும் கள்ளத்தீர்க்கதரிசியின் வாயிலுமிருந்து தவளைகளுக்கு ஒப்பான மூன்று அசுத்த ஆவிகள் புறப்பட்டுவரக்க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் அற்புதங்களைச் செய்கிற பிசாசுகளின் ஆவிகள்; அவைகள் பூலோகமெங்குமுள்ள ராஜாக்களைச் சர்வவல்லமையுள்ள தேவனுடைய மகாநாளில் நடக்கும் யுத்தத்திற்குக் கூட்டிச்சேர்க்கும்படிக்குப் புறப்பட்டுப்போ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் அற்புதங்களைச் செய்கிற பிசாசுகளின் ஆவிகள்; அவைகள் பூலோகமெங்குமுள்ள ராஜாக்களைச் சர்வவல்லமையுள்ள தேவனுடைய மகாநாளில் நடக்கும் யுத்தத்திற்குக் கூட்டிச்சேர்க்கும்படிக்குப் புறப்பட்டுப்போ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ிருடனைப்போல் வருகிறேன். தன் மானம் காணப்படத்தக்கதாக நிர்வாணமாய் நடவாதபடிக்கு விழித்துக்கொண்டு, தன் வஸ்திரங்களைக் காத்துக்கொள்ளுகிறவன் பாக்கிய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ிருடனைப்போல் வருகிறேன். தன் மானம் காணப்படத்தக்கதாக நிர்வாணமாய் நடவாதபடிக்கு விழித்துக்கொண்டு, தன் வஸ்திரங்களைக் காத்துக்கொள்ளுகிறவன் பாக்கிய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எபிரெயு பாஷையிலே அர்மகெதோன் என்னப்பட்ட இடத்திலே அவர்களைக் கூட்டிச் சேர்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ழாம் தூதன் தன் கலசத்திலுள்ளதை ஆகாயத்தில் ஊற்றினான்; அப்பொழுது பரலோகத்தின் ஆலயத்திலுள்ள சிங்காசனத்திலிருந்து: ஆயிற்று என்று சொல்லிய பெருஞ்சத்தம் பிற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ழாம் தூதன் தன் கலசத்திலுள்ளதை ஆகாயத்தில் ஊற்றினான்; அப்பொழுது பரலோகத்தின் ஆலயத்திலுள்ள சிங்காசனத்திலிருந்து: ஆயிற்று என்று சொல்லிய பெருஞ்சத்தம் பிற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ங்களும் இடிமுழக்கங்களும் மின்னல்களும் உண்டாயின; பூமி மிகவும் அதிர்ந்தது, பூமியின்மேல் மனுஷர்கள் உண்டான நாள்முதற்கொண்டு அப்படிப்பட்ட பெரிய அதிர்ச்சியுண்டான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ங்களும் இடிமுழக்கங்களும் மின்னல்களும் உண்டாயின; பூமி மிகவும் அதிர்ந்தது, பூமியின்மேல் மனுஷர்கள் உண்டான நாள்முதற்கொண்டு அப்படிப்பட்ட பெரிய அதிர்ச்சியுண்டான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கா நகரம் மூன்று பங்காகப் பிரிக்கப்பட்டது, புறஜாதிகளுடைய பட்டணங்கள் விழுந்தன. மகா பாபிலோனுக்கு தேவனுடைய உக்கிரமான கோபாக்கினையாகிய மதுவுள்ள பாத்திரத்தைக் கொடுக்கும்படி அது அவருக்கு முன்பாக நினைப்பூட்டப்ப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கா நகரம் மூன்று பங்காகப் பிரிக்கப்பட்டது, புறஜாதிகளுடைய பட்டணங்கள் விழுந்தன. மகா பாபிலோனுக்கு தேவனுடைய உக்கிரமான கோபாக்கினையாகிய மதுவுள்ள பாத்திரத்தைக் கொடுக்கும்படி அது அவருக்கு முன்பாக நினைப்பூட்டப்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வுகள் யாவும் அகன்றுபோயின, பர்வதங்கள் காணப்படாமற்போயின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லந்து நிறையான பெரிய கல்மழையும் வானத்திலிருந்து மனுஷர்மேல் விழுந்தது; அந்தக் கல்மழையினால் உண்டான வாதையினிமித்தம் மனுஷர்கள் தேவனைத் தூஷித்தார்கள் அந்த வாதை மகா கொடியதா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லந்து நிறையான பெரிய கல்மழையும் வானத்திலிருந்து மனுஷர்மேல் விழுந்தது; அந்தக் கல்மழையினால் உண்டான வாதையினிமித்தம் மனுஷர்கள் தேவனைத் தூஷித்தார்கள் அந்த வாதை மகா கொடியத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ങ്ങൾ പോയി ക്രോധകലശം ഏഴും ഭൂമിയിൽ ഒഴിച്ചുകളവിൻ എന്നു ഒരു മഹാ ശബ്ദം ദൈവാലയത്തിൽനിന്നു ഏ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ന്മാരോടും പറയുന്നതു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ഒന്നാമത്തവൻ പോയി തന്റെ കലശം ഭൂമിയിൽ ഒഴിച്ചു; അപ്പോൾ മൃഗത്തിന്റെ മുദ്രയുള്ളവരും അതിന്റെ പ്രതിമ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ക്കുന്നവരുമായ മനുഷ്യർക്കു വല്ലാത്ത ദുർവ്രണ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രണ്ടാമത്തവൻ തന്റെ കലശം സമുദ്രത്തിൽ ഒഴിച്ചു; അപ്പോൾ അതു മരിച്ചവന്റെ രക്തംപോലെ ആയിത്തീർ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ുദ്രത്തിലെ ജീവജന്തു ഒക്കെയും ചത്ത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ൂന്നാമത്തെ ദൂതൻ തന്റെ കലശം നദികളിലും നീരുറവുകളിലും ഒഴിച്ചു; അവ രക്തമ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ോൾ ജലാധിപതിയായ ദൂതൻ ഇവ്വണ്ണം പറയുന്നതു ഞാൻ കേട്ടു: ഇരിക്കുന്നവനും ഇരുന്നവന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ശുദ്ധനായുള്ളോവേ, നീ ഇങ്ങനെ ന്യായം വിധിച്ചതു കൊണ്ടു നീതിമാൻ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ിശുദ്ധന്മാരുടെയും പ്രവാചകന്മാരുടെയും രക്തം അവർ ചിന്നിച്ചതുകൊണ്ടു നീ അവർക്കു രക്തം കുട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; അതിന്നു അവർ യോഗ്യ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്വണ്ണം യാഗപീഠവും: അതേ, സർവ്വശക്തിയുള്ള ദൈവമായ കർത്താവേ, നിന്റെ ന്യായവിധികൾ സത്യവും നീതിയുമുള്ള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ുന്നതു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ാലാമത്തവൻ തന്റെ കലശം സൂര്യനിൽ ഒഴിച്ചു; അപ്പോൾ തീകൊണ്ടു മനുഷ്യരെ ചുടുവാൻ തക്കവണ്ണം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ാരം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നുഷ്യർ അത്യുഷ്ണത്താൽ വെന്തുപോയി; ഈ ബാധകളുടെമേൽ അധികാരമുള്ള ദൈവത്തിന്റെ നാമത്തെ ദുഷിച്ചത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മഹത്വം കൊടുപ്പാൻ തക്കവണ്ണം മാനസാന്തരപ്പെ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ഞ്ചാമത്തവൻ തന്റെ കലശം മൃഗത്തിന്റെ സിംഹാസനത്തിന്മേൽ ഒഴിച്ചു; അപ്പോൾ അതിന്റെ രാജ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കഷ്ടതനിമിത്തം നാവു കടിച്ചുംകൊണ്ടു കഷ്ടങ്ങളും വ്രണങ്ങളും ഹേതുവാൽ സ്വർഗ്ഗത്തിലെ ദൈവ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ഷിച്ചതല്ലാതെ തങ്ങളുടെ പ്രവൃത്തികളെ വിട്ടു മാനസാന്തരപ്പെ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റാമത്തവൻ തന്റെ കലശം യൂഫ്രാത്തേസ് എന്ന മഹാനദിയിൽ ഒഴിച്ചു; കിഴക്കു നിന്നു വരുന്ന രാജാക്കന്മാ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 ഒരുങ്ങേണ്ടതിന്നു അതിലെ വെള്ളം വറ്റ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ഹാസർപ്പത്തിന്റെ വായിൽ നിന്നും മൃഗത്തിന്റെ വായിൽ നിന്നും കള്ളപ്രവാചകന്റെ വായ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വളയെപ്പോലെ മൂന്നു അശുദ്ധാത്മാക്കൾ പുറപ്പെടു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വ സർവ്വഭൂതത്തിലും ഉള്ള രാജാക്കന്മാരെ സർവ്വശക്തനായ ദൈവത്തിന്റെ മഹാദിവസത്തിലെ യുദ്ധ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ച്ചേർപ്പാൻ അത്ഭുതങ്ങൾ ചെയ്തുകൊണ്ടു അവരുടെ അടുക്കലേക്കു പറുപ്പെടുന്ന ഭൂതാത്മാക്കൾ തന്നേ. —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കള്ളനെപ്പോലെ വരും; തന്റെ ലജ്ജകാണുമാറു നഗ്നനായി നടക്കാതിരിപ്പാൻ തന്റെ ഉടുപ്പു സൂക്ഷ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ഗരിച്ചും കൊള്ളുന്നവൻ ഭാഗ്യവാൻ. —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 അവരെ എബ്രായഭാഷയിൽ ഹർമ്മഗെദ്ദോൻ എന്നു പേരുള്ള സ്ഥലത്തിൽ കൂട്ടിച്ചേ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ഏഴാമത്തവൻ തന്റെ കലശം ആകാശത്തിൽ ഒഴിച്ചു; അപ്പോൾ സംഭവിച്ചുതീർന്നു എന്നു ഒരു മഹാശബ്ദം ദൈവലായ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ാസനത്തിൽ നിന്ന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ിന്നലും നാദവും ഇടിമുഴക്കവും വലിയ ഭൂകമ്പവും ഉണ്ടായി; ഭൂമിയിൽ മനുഷ്യർ ഉണ്ടായതുമുതൽ അതുപോലെ അത്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ുതായോരു ഭൂകമ്പം ഉണ്ടായ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ഹാനഗരം മൂന്നംശമായി പിരിഞ്ഞു; ജാതികളുടെ പട്ടണങ്ങളും വീണു പോയി; ദൈവകോപത്തിന്റെ ക്രോധമദ്യ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ത്രം മഹാബാബിലോന്നു കൊടുക്കേണ്ടതിന്നു അവളെ ദൈവസന്നിധിയിൽ ഓ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സകലദ്വീപും ഓടിപ്പോയി; മലകൾ കാണ്മാനില്ലാതെയ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താലന്തോളം ഘനമുള്ള കല്ലായി വലിയ കല്മഴ ആകാശത്തു നിന്നു മനുഷ്യരുടെ മേൽ പെയ്തു; കന്മഴയുടെ ബാ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വും വലുതാകകൊണ്ടു മനുഷ്യൻ ആ ബാധനിമിത്തം ദൈവത്തെ ദു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2026-10-21T10:23:56Z</dcterms:created>
  <dcterms:modified xsi:type="dcterms:W3CDTF">2026-10-21T10:23:56Z</dcterms:modified>
  <dc:title>വെളിപാട്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