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 பவுல் அத்தேனே பட்டணத்தை விட்டு, கொரிந்து பட்டணத்துக்கு வந்த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 பவுல் அத்தேனே பட்டணத்தை விட்டு, கொரிந்து பட்டணத்துக்கு வந்த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ெல்லாரும் ரோமாபுரியை விட்டுப்போகும்படி கிலவுதியுராயன் கட்டளையிட்டபடியினாலே, இத்தாலியாவிலிருந்து புதிதாய் வந்திருந்த பொந்துதேசத்தானாகிய ஆக்கில்லா என்னும் நாமுள்ள ஒரு யூதனையும் அவன் மனைவியாகிய பிரிஸ்கில்லாவையும் அங்கே கண்டு, அவர்களிடத்திற்குப் 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ெல்லாரும் ரோமாபுரியை விட்டுப்போகும்படி கிலவுதியுராயன் கட்டளையிட்டபடியினாலே, இத்தாலியாவிலிருந்து புதிதாய் வந்திருந்த பொந்துதேசத்தானாகிய ஆக்கில்லா என்னும் நாமுள்ள ஒரு யூதனையும் அவன் மனைவியாகிய பிரிஸ்கில்லாவையும் அங்கே கண்டு, அவர்களிடத்திற்குப் 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ூடாரம்பண்ணுகிற தொழிலாளிகளாயிருந்தார்கள்; தானும் அந்தத் தொழில் செய்கிறவனானபடியினாலே அவர்களிடத்தில் தங்கி வேலைசெய்துகொண்டு வ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ூடாரம்பண்ணுகிற தொழிலாளிகளாயிருந்தார்கள்; தானும் அந்தத் தொழில் செய்கிறவனானபடியினாலே அவர்களிடத்தில் தங்கி வேலைசெய்துகொண்டு வ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ய்வுநாள் தோறும் அவன் ஜெபஆலயத்திலே சம்பாஷணைபண்ணி, யூதருக்கும் கிரேக்கருக்கும் புத்தி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ய்வுநாள் தோறும் அவன் ஜெபஆலயத்திலே சம்பாஷணைபண்ணி, யூதருக்கும் கிரேக்கருக்கும் புத்தி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்கெதோனியாவிலிருந்து சீலாவும் தீமோத்தேயும் வந்தபோது, பவுல் ஆவியில் வைராக்கியங்கொண்டு, இயேசுவே கிறிஸ்து என்று யூதருக்குத் திருஷ்டாந்தப்படுத்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்கெதோனியாவிலிருந்து சீலாவும் தீமோத்தேயும் வந்தபோது, பவுல் ஆவியில் வைராக்கியங்கொண்டு, இயேசுவே கிறிஸ்து என்று யூதருக்குத் திருஷ்டாந்தப்படுத்த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திர்த்து நின்று தூஷித்தபோது, அவன் தன் வஸ்திரங்களை உதறி: உங்கள் இரத்தப்பழி உங்கள் தலையின்மேல் இருக்கும்; நான் சுத்தமாயிருக்கிறேன்; இதுமுதல் புறஜாதியாரிடத்திற்குப் போகிறேனென்று அவர்களுடனே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திர்த்து நின்று தூஷித்தபோது, அவன் தன் வஸ்திரங்களை உதறி: உங்கள் இரத்தப்பழி உங்கள் தலையின்மேல் இருக்கும்; நான் சுத்தமாயிருக்கிறேன்; இதுமுதல் புறஜாதியாரிடத்திற்குப் போகிறேனென்று அவர்களுடனே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ைவிட்டு, தேவனை வணங்குகிறவனாகிய யுஸ்து என்னும் பேருள்ள ஒருவனுடைய வீட்டிற்கு வந்தான்; அவன் வீடு ஜெபஆலயத்திற்கு அடுத்தத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ைவிட்டு, தேவனை வணங்குகிறவனாகிய யுஸ்து என்னும் பேருள்ள ஒருவனுடைய வீட்டிற்கு வந்தான்; அவன் வீடு ஜெபஆலயத்திற்கு அடுத்தத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ெபஆலயத்தலைவனாகிய கிறிஸ்பு என்பவன் தன் வீட்டார் அனைவரோடும் கர்த்தரிடத்தில் விசுவாசமுள்ளவனானான். கொரிந்தியரில் அநேகரும் சுவிசேஷத்தைக் கேட்டு, விசுவாசித்து, ஞானஸ்நானம் பெற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ெபஆலயத்தலைவனாகிய கிறிஸ்பு என்பவன் தன் வீட்டார் அனைவரோடும் கர்த்தரிடத்தில் விசுவாசமுள்ளவனானான். கொரிந்தியரில் அநேகரும் சுவிசேஷத்தைக் கேட்டு, விசுவாசித்து, ஞானஸ்நானம் பெற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ாத்திரியிலே கர்த்தர் பவுலுக்குத் தரிசனமாகி: நீ பயப்படாமல் பேசு, மவுனமாயிராதே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ன்னுடனேகூட இருக்கிறேன், உனக்குத் தீங்குசெய்யும்படி ஒருவனும் உன்மேல் கைபோடுவதில்லை; அந்தப் பட்டணத்தில் எனக்கு அநேக ஜனங்கள் உண்ட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ன்னுடனேகூட இருக்கிறேன், உனக்குத் தீங்குசெய்யும்படி ஒருவனும் உன்மேல் கைபோடுவதில்லை; அந்தப் பட்டணத்தில் எனக்கு அநேக ஜனங்கள் உண்ட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ஒரு வருஷமும் ஆறு மாதமும் அங்கே தங்கி, தேவவசனத்தை அவர்களுக்குள்ளே உபதேசம்பண்ணிக்கொண்டுவ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ல்லியோன் என்பவன் அகாயா நாட்டிற்கு அதிபதியானபோது, யூதர்கள் ஒருமனப்பட்டு, பவுலுக்கு விரோதமாய் எழும்பி, அவனை நியாயாசனத்துக்கு முன்பாகக் கொண்டுபோய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ல்லியோன் என்பவன் அகாயா நாட்டிற்கு அதிபதியானபோது, யூதர்கள் ஒருமனப்பட்டு, பவுலுக்கு விரோதமாய் எழும்பி, அவனை நியாயாசனத்துக்கு முன்பாகக் கொண்டுபோய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வேதப்பிரமாணத்துக்கு விகற்பமாய் தேவனைச் சேவிக்குபடி மனுஷருக்குப் போதிக்கிறான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வுல் பேசுவதற்கு எத்தனப்படுகையில், கல்லியோன் யூதரை நோக்கி: யூதர்களே இது ஒரு அநியாயமாய், அல்லது பொல்லாத நடக்கையாயிருக்குமேயானால் நான் உங்களுக்குப் பொறுமையாய்ச் செவிகொடுப்பது நியாய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வுல் பேசுவதற்கு எத்தனப்படுகையில், கல்லியோன் யூதரை நோக்கி: யூதர்களே இது ஒரு அநியாயமாய், அல்லது பொல்லாத நடக்கையாயிருக்குமேயானால் நான் உங்களுக்குப் பொறுமையாய்ச் செவிகொடுப்பது நியாய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 சொற்களுக்கும், நாமங்களுக்கும், உங்கள் வேதத்துக்கும் அடுத்த தர்க்கமானபடியினாலே, இப்படிப்பட்டவைகளைக்குறித்து விசாரணைசெய்ய எனக்கு மனதில்லை, நீங்களே பார்த்துக்கொள்ளுங்கள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 சொற்களுக்கும், நாமங்களுக்கும், உங்கள் வேதத்துக்கும் அடுத்த தர்க்கமானபடியினாலே, இப்படிப்பட்டவைகளைக்குறித்து விசாரணைசெய்ய எனக்கு மனதில்லை, நீங்களே பார்த்துக்கொள்ளுங்கள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ை நியாயாசனத்தினின்று துரத்திவ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ிரேக்கரெல்லாரும் ஜெபஆலயத்தலைவனாகிய சொஸ்தேனயைப் பிடித்து, நியாயாசனத்துக்கு முன்பாக அடித்தார்கள். இவைகளில் ஒன்றையுங்குறித்துக் கல்லியோன் கவலைப்படவில்லை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ிரேக்கரெல்லாரும் ஜெபஆலயத்தலைவனாகிய சொஸ்தேனயைப் பிடித்து, நியாயாசனத்துக்கு முன்பாக அடித்தார்கள். இவைகளில் ஒன்றையுங்குறித்துக் கல்லியோன் கவலைப்படவில்லை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் அநேகநாள் அங்கே தரித்திருந்தபின்பு, சகோதரரிடத்தில் உத்தரவு பெற்றுக்கொண்டு, தனக்கு ஒரு பிரார்த்தனை உண்டாயிருந்தபடியினால் கெங்கிரேயா பட்டணத்தில் தலைச்சவரம் பண்ணிக்கொண்டு, சீரியாதேசத்துக்குப் போகக் கப்பல் ஏறினான். பிரிஸ்கில்லாளும் ஆக்கில்லாவும் அவனுடனே கூடப்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் அநேகநாள் அங்கே தரித்திருந்தபின்பு, சகோதரரிடத்தில் உத்தரவு பெற்றுக்கொண்டு, தனக்கு ஒரு பிரார்த்தனை உண்டாயிருந்தபடியினால் கெங்கிரேயா பட்டணத்தில் தலைச்சவரம் பண்ணிக்கொண்டு, சீரியாதேசத்துக்குப் போகக் கப்பல் ஏறினான். பிரிஸ்கில்லாளும் ஆக்கில்லாவும் அவனுடனே கூட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் அநேகநாள் அங்கே தரித்திருந்தபின்பு, சகோதரரிடத்தில் உத்தரவு பெற்றுக்கொண்டு, தனக்கு ஒரு பிரார்த்தனை உண்டாயிருந்தபடியினால் கெங்கிரேயா பட்டணத்தில் தலைச்சவரம் பண்ணிக்கொண்டு, சீரியாதேசத்துக்குப் போகக் கப்பல் ஏறினான். பிரிஸ்கில்லாளும் ஆக்கில்லாவும் அவனுடனே கூடப்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பேசு பட்டணத்துக்கு வந்தபோது, அங்கே அவர்களை விட்டு நீங்கி, ஜெபஆலயத்தில் பிரவேசித்து, யூதருடனே சம்பாஷணைபண்ண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பேசு பட்டணத்துக்கு வந்தபோது, அங்கே அவர்களை விட்டு நீங்கி, ஜெபஆலயத்தில் பிரவேசித்து, யூதருடனே சம்பாஷணை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ன்னுஞ் சிலகாலம் தங்களுடனே இருக்கவேண்டுமென்று அவர்கள் கேட்டுக்கொண்டபோது, அவன் சம்மதியாம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பண்டிகையிலே எப்படியாயினும் நான் எருசலேமில் இருக்கவேண்டும், தேவனுக்குச் சித்தமானால் திரும்பி உங்களிடத்திற்கு வருவேனென்று சொல்லி, அவர்களிடத்தில் உத்தரவு பெற்றுக்கொண்டு, கப்பல் ஏறி, எபேசுவை விட்டுப் புறப்ப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பண்டிகையிலே எப்படியாயினும் நான் எருசலேமில் இருக்கவேண்டும், தேவனுக்குச் சித்தமானால் திரும்பி உங்களிடத்திற்கு வருவேனென்று சொல்லி, அவர்களிடத்தில் உத்தரவு பெற்றுக்கொண்டு, கப்பல் ஏறி, எபேசுவை விட்டுப் புறப்ப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சரியா பட்டணத்துக்கு வந்து, எருசலேமுக்குப் போய், சபையைச் சந்தித்து, அந்தியோகியாவுக்குப் 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 சிலகாலம் சஞ்சரித்தபின்பு, புறப்பட்டு, கிரமமாய்க் கலாத்தியா நாட்டிலேயும் பிரிகியா நாட்டிலேயும் சுற்றித்திரிந்து, சீஷரெல்லாரையும் திடப்படுத்த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 சிலகாலம் சஞ்சரித்தபின்பு, புறப்பட்டு, கிரமமாய்க் கலாத்தியா நாட்டிலேயும் பிரிகியா நாட்டிலேயும் சுற்றித்திரிந்து, சீஷரெல்லாரையும் திடப்படுத்த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லெக்சந்திரியா பட்டணத்தில் பிறந்தவனும் சாதுரியவானும் வேதாகமங்களில் வல்லவனுமான அப்பொல்லோ என்னும் பேர்கொண்ட ஒரு யூதன் எபேசு பட்டணத்துக்கு வ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லெக்சந்திரியா பட்டணத்தில் பிறந்தவனும் சாதுரியவானும் வேதாகமங்களில் வல்லவனுமான அப்பொல்லோ என்னும் பேர்கொண்ட ஒரு யூதன் எபேசு பட்டணத்துக்கு வ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ர்த்தருடைய மார்க்கத்திலே உபதேசிக்கப்பட்டு, யோவான் கொடுத்த ஸ்நானத்தைமாத்திரம் அறிந்தவனாயிருந்து, ஆவியில் அனலுள்ளவனாய்க் கர்த்தருக்கு அடுத்தவைகளைத் திட்டமாய்ப் போதகம்பண்ணிக்கொண்டுவ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ர்த்தருடைய மார்க்கத்திலே உபதேசிக்கப்பட்டு, யோவான் கொடுத்த ஸ்நானத்தைமாத்திரம் அறிந்தவனாயிருந்து, ஆவியில் அனலுள்ளவனாய்க் கர்த்தருக்கு அடுத்தவைகளைத் திட்டமாய்ப் போதகம்பண்ணிக்கொண்டுவ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ஜெபஆலயத்தில் தைரியமாய்ப் பேசத்தொடங்கினபோது, ஆக்கில்லாவும் பிரிஸ்கில்லாளும் அவன் பேசுகிறதைக் கேட்டு, அவனைச் சேர்த்துக்கொண்டு, தேவனுடைய மார்க்கத்தை அதிக திட்டமாய் அவனுக்கு விவரித்துக்காண்பி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ன் அகாயா நாட்டிற்குப் போகவேண்டுமென்றிருக்கையில், சீஷர்கள் அவனை ஏற்றுக்கொள்ளும்படி சகோதரர் அவர்களுக்கு எழுத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ன் அகாயா நாட்டிற்குப் போகவேண்டுமென்றிருக்கையில், சீஷர்கள் அவனை ஏற்றுக்கொள்ளும்படி சகோதரர் அவர்களுக்கு எழுத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ங்கே வந்தபின்பு வெளியரங்கமாக யூதர்களுடனே பலமாய்த் தர்க்கம்பண்ணி, இயேசுவே கிறிஸ்து என்று வேதவாக்கியங்களைக்கொண்டு திருஷ்டாந்தப்படுத்தினபடியால், கிருபையினாலே விசுவாசிகளானவர்களுக்கு மிகவும் உதவியாய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ங்கே வந்தபின்பு வெளியரங்கமாக யூதர்களுடனே பலமாய்த் தர்க்கம்பண்ணி, இயேசுவே கிறிஸ்து என்று வேதவாக்கியங்களைக்கொண்டு திருஷ்டாந்தப்படுத்தினபடியால், கிருபையினாலே விசுவாசிகளானவர்களுக்கு மிகவும் உதவிய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టుతరువాత పౌలు ఏథెన్సునుండి బయలుదేరి కొరింథునకు వచ్చి, పొంతు వంశీయుడైన అకుల అనుఒక యూదుని,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యైన ప్రిస్కిల్లను కనుగొని వారియొద్ద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ూదులందరు రోమా విడిచి వెళ్లిపోవలెనని క్లౌదియ చక్రవర్తి ఆజ్ఞాపించినందున, వారు ఇటలీనుండి క్రొత్త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 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ు వృత్తికి డేరాలు కుట్టువారు. పౌలు అదే వృత్తిగలవాడు గనుక వారితో కాపురముండెను; వారు కలి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చ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డు ప్రతి విశ్రాంతిదినమున సమాజమందిరములో తర్కించుచు, యూదులను గ్రీసు దేశస్థులను ఒప్ప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ీలయు తిమోతియు మాసిదోనియనుండి వచ్చినప్పుడు పౌలు వాక్యము బోధించుటయందు ఆతురతగలవాడై, యేసే క్రీస్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ులకు దృఢముగా సాక్ష్యమిచ్చ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ఎదురాడి దూషించినప్పుడు, అతడు తన వస్త్రములు దులుపుకొనిమీ నాశనమునకు మీరే ఉత్తరవాదులు.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దోషిని; యికమీదట అన్యజనుల యొద్దకు పోవుదునని వార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క్కడనుండి వెళ్లి, దేవునియందు భక్తిగల తీతియు యూస్తు అను ఒకని యింటికి వచ్చెను. అతని యిల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జమందిరమును ఆనుకొన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 సమాజమందిరపు అధికారియైన క్రిస్పు తన యింటివారందరితోకూడ ప్రభువునందు విశ్వాస ముంచెను.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రింథీయులలో అనేకులువిని విశ్వ సించి బాప్తిస్మము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రాత్రివేళ దర్శనమందు ప్రభువు నీవు భయపడక మాటలాడుము, మౌనముగా ఉ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నీకు తోడైయున్నాను, నీకు హాని చేయుటకు నీమీదికి ఎవడును రాడు; ఈ పట్టణములో నాకు బహు జనమున్న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ౌల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వారిమధ్య దేవుని వాక్యము బోధించుచు, ఒక సంవత్సరము మీద ఆరునెలలు అక్కడ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గల్లియోను అకయకు అధిపతిగా ఉన్నప్పుడు యూదులు ఏకీభవించి పౌలుమీదికి లేచి న్యాయపీఠము ఎదుటక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ీడు ధర్మ శాస్త్రమునకు వ్యతిరిక్తముగా దేవుని ఆరాధించుటకు జనులను ప్రేరే పించుచున్నాడ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ౌలు నోరు తెరచి మాట లాడబోగా గల్లియోనుయూదులారా, యిదియొక అన్యాయము గాని చెడ్డ నేరము గాని యై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మీమాట సహనముగా వినుట న్యాయ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ది యేదోయుక ఉపదేశమును, పేళ్లను, మీ ధర్మశాస్త్రమును గూర్చిన వాదమైతే మీరే దాని చూచుకొనుడి; ఈల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ులనుగూర్చి విమర్శ చేయుటకు నాకు మనస్సులేదని యూదుల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ిని న్యాయపీఠము ఎదుటనుండి తోల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ందరు సమాజమందిరపు అధికారియైన సోస్తెనేసును పట్టుకొని న్యాయపీఠము ఎదుట కొట్ట సాగిరి.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్లియోను వీటిలో ఏ సంగతినిగూర్చియు లక్ష్యపెట్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ౌలు ఇంకను బహుదినములక్కడ ఉండిన తరువాత సహోదరులయొద్ద సెలవు పుచ్చుకొని, తనకు మ్రొక్కుబడి యున్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ెంక్రేయలో తల వెండ్రుకలు కత్తిరించుకొని ఓడ యెక్కి సిరియకు బయలుదేరెను. ప్రిస్కిల్ల అకుల అన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కూడ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ఎఫెసునకు వచ్చినప్పుడు అతడు వారినక్కడ విడిచిపెట్టి, తాను మాత్రము సమాజమందిరములో ప్రవేశ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ులతో తర్క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ింకను కొంతకాలముండుమని అతని వేడ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ు ఒప్పకదేవుని చిత్తమైతే మీయొద్దకు తిరిగి వత్తునని చెప్పి, వారియొద్ద సెలవు పుచ్చుకొని, ఓ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క్కి ఎఫెసునుండి బయలుద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రువాత కైసరయ రేవున దిగి యెరూషలేమునకు వెళ్లి సంఘపువారిని కుశలమడిగి, అంతియొకయ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క్కడ కొంతకాలముండిన తరువాత బయలుదేరి వరుసగా గలతీయ ప్రాంతమందును ఫ్రుగియయందును సంచర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ష్యులనందరిని స్థిర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లెక్సంద్రియవాడైన అపొల్లో అను ఒక యూదుడు ఎఫెసునకు వచ్చెను. అతడు విద్వాంసుడును లేఖనముల 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ీణుడున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తడు ప్రభువు మార్గము విషయమై ఉపదేశము పొంది తన ఆత్మయందు తీవ్రపడి, యోహాను బాప్తిస్మముమాత్ర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ిన వాడైనను, యేసును గూర్చిన సంగతులు వివరముగా చెప్ప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్రిస్కిల్ల అకులయు విని, అతని చేర్చుకొని దేవునిమార్గము మరి పూర్తిగా అతనికి విశద 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తరువాత అతడు అకయకు పోదలచినప్పుడు అతనిని చేర్చుకొనవలెనని సహోదరులు ప్రోత్సాహపరచుచు అక్కడి శిష్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సిరి. అతడక్కడికి వచ్చి కృపచేత విశ్వసించినవారికి చాల సహాయ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యేసే క్రీస్తు అని లేఖనములద్వారా అతడు దృష్టాంతపరచి, యూదుల వాదమును బహిరంగముగాను గట్టి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ండ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2026-10-21T04:43:10Z</dcterms:created>
  <dcterms:modified xsi:type="dcterms:W3CDTF">2026-10-21T04:43:10Z</dcterms:modified>
  <dc:title>అపొస్తలుల కార్యములు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