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வல்லமையிலே ராஜா மகிழ்ச்சியாயிருக்கிறார்; உம்முடைய இரட்சிப்பிலே எவ்வளவாய்க் களிகூருகிறார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 தள்ளாதிருக்கிறீர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 தள்ளாதிருக்கிறீர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 அருள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 அருள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கர்த்தர்மேல் நம்பிக்கையாயிருக்கிறார்: உன்னதமானவருடைய தயவினால் அசைக்கப்படாதி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 கண்டுபிட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 கண்டுபிட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னியை பூமியிலிராதபடி நீர் அழித்து, அவர்கள் சந்ததியை மனுபுத்திரரிலிராதபடி ஒழியப்பண்ணுவ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மக்கு விரோதமாய்ப் பொல்லாங்கு நினைத்தார்கள்: தீவினையை எத்தனம்பண்ணினார்கள்; ஒன்றும் வாய்க்காமற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இலக்காக வைத்து, உம்முடைய அம்புகளை நாணேற்றி அவர்கள் முகத்திற்கு நேரே விடு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இலக்காக வைத்து, உம்முடைய அம்புகளை நாணேற்றி அவர்கள் முகத்திற்கு நேரே விடு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பலத்திலே நீர் எழுந்தருளும்; அப்பொழுது உம்முடைய வல்லமையைப் பாடிக்கீர்த்தனம்பண்ண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ার শক্তি রাজাকে সুখী রাখে| আপনি যখন তাকে রক্ষা করেন তখন সে অত্যন্ত খুশী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 যা যা চেয়েছিল, আপনি তাকে তাই দিয়েছেন| প্রভু, রাজা কিছু চেয়েছিল এবং আপনি তাকে ঠিক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 সে যা চ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সত্যিই আপনি রাজাকে আশীর্বাদ করেছেন| আপনিই তার মাথায় সোনার মুকুট পরিয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, রাজা আপনার কাছে জীবন চেয়েছিলো, আপনি তাকে তাই দিয়েছেন! আপনি তাকে দীর্ঘ জীবন দিয়েছেন,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ুগ য়ুগ ধরে চ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ি রাজাকে জয়ের পথে পরিচালিত করেছেন এবং তাকে মহান গৌরব এনে দিয়েছেন| আপনি তাকে সম্মা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, সত্যিই আপনি রাজাকে চিরদিনের জন্য আশীর্বাদ করেছেন| যখন রাজা আপনার মুখ দর্শন করে, তখ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ীষণ খুশী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জা প্রভুর ওপর আস্থা রাখে| হে পরাত্‌পর, তাকে হতাশ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ঈশ্বর, আপনি আপনার শত্রুদের দেখাবেন য়ে আপনি শক্তিমান| যারা আপনাকে ঘৃণা করে, আপনার শক্ত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প্রভু, আপনি যখন রাজার সঙ্গে থাকেন, তখন সে একটা জ্বলন্ত চুল্লির মত যা সব কিছুকেই পুড়িয়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ক্রোধ লেলিহান আগুনের মত জ্বলতে থাকে এবং সে শত্রুদের বিনাশ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তার শত্রুদের পরিবারসমূহ ধ্বংস হয়ে যাবে| তারা এই পৃথিবী থেকে সর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েন? কারণ ঐসব লোক প্রভু, আপনার বিরুদ্ধে খারাপ কাজের ফন্দি এঁটেছিল কিন্তু তারা সফল হত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, ঐসব লোককে আপনি আপনার ক্রীতদাস করে রেখেছেন| আপনি ওদের একসঙ্গে দড়ি দিয়ে বেঁধেছে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গলায দড়ি পরিযেছেন| আপনি ওদের ক্রীতদাসের মত মাথা নত কর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, আমরা আপনার মহত্বের গৌরব-গাথা গাইবো! হে প্রভু, আপনার বিরাটত্বে আপনি মহিমান্বিত হউ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2026-10-21T06:36:25Z</dcterms:created>
  <dcterms:modified xsi:type="dcterms:W3CDTF">2026-10-21T06:36:25Z</dcterms:modified>
  <dc:title>গীতসংহিতা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