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0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என் 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ான் நிறுத்திய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ேய்ப்பர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 ஒன்றும் எனக்க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ே என் மேய்ப்ப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ன்னே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ல்லம்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பூரண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ந்தர பேரின்பமே -என்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ம் மகிழ்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லும் இளைப்பாற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ைக் காக்கும் தகப்ப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்பரைச் சொத்த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ெல்வம் என் தா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ள்ளே வாழ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ைவுற விடமா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ங்கள்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 இரத்தம் எ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ியே ஜீவன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2026-11-01T00:42:12Z</dcterms:created>
  <dcterms:modified xsi:type="dcterms:W3CDTF">2026-11-01T00:42:12Z</dcterms:modified>
  <dc:title>துதிப் பாடல்கள் : 847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