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அநுக்கிரக வருஷத்தையும், நம்முடைய தேவன் நீதியைச் சரிக்கட்டும் நாளையும் கூறவும், துயரப்பட்ட அனைவருக்கும் ஆறுதல் செய்ய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அநுக்கிரக வருஷத்தையும், நம்முடைய தேவன் நீதியைச் சரிக்கட்டும் நாளையும் கூறவும், துயரப்பட்ட அனைவருக்கும் ஆறுதல் செய்ய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அநுக்கிரக வருஷத்தையும், நம்முடைய தேவன் நீதியைச் சரிக்கட்டும் நாளையும் கூறவும், துயரப்பட்ட அனைவருக்கும் ஆறுதல் செய்யவ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நெடுங்காலம் பாழாய்க்கிடந்தவைகளைக் கட்டி பூர்வத்தில் நிர்மூலமானவைகளை எடுப்பித்து தலைமுறை தலைமுறையாய் இடிந்துகிடந்த பாழான பட்டணங்களைப் புதிதாய்க்கட்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நெடுங்காலம் பாழாய்க்கிடந்தவைகளைக் கட்டி பூர்வத்தில் நிர்மூலமானவைகளை எடுப்பித்து தலைமுறை தலைமுறையாய் இடிந்துகிடந்த பாழான பட்டணங்களைப் புதிதாய்க்கட்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நெடுங்காலம் பாழாய்க்கிடந்தவைகளைக் கட்டி பூர்வத்தில் நிர்மூலமானவைகளை எடுப்பித்து தலைமுறை தலைமுறையாய் இடிந்துகிடந்த பாழான பட்டணங்களைப் புதிதாய்க்கட்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ஜாதியார் நின்றுகொண்டு உங்கள் மந்தைகளை மேய்த்து, அந்நிய புத்திரர் உங்கள் பண்ணையாட்களும், உங்கள் திராட்சத்தோட்டக்காரருமாயி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ஜாதியார் நின்றுகொண்டு உங்கள் மந்தைகளை மேய்த்து, அந்நிய புத்திரர் உங்கள் பண்ணையாட்களும், உங்கள் திராட்சத்தோட்டக்காரருமாயிரு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கர்த்தரின் ஆசாரியரென்று சொல்லப்படுவீர்கள்; உங்களை நமது தேவனுடைய பணிவிடைக்காரரென்பார்கள்; நீங்கள் ஜாதிகளின் செல்வத்தை அநுபவித்து, அவர்கள் மகிமையைக்கொண்டு மேன்மைபாராட்டு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கர்த்தரின் ஆசாரியரென்று சொல்லப்படுவீர்கள்; உங்களை நமது தேவனுடைய பணிவிடைக்காரரென்பார்கள்; நீங்கள் ஜாதிகளின் செல்வத்தை அநுபவித்து, அவர்கள் மகிமையைக்கொண்டு மேன்மைபாராட்டுவ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ெட்கத்துக்குப் பதிலாக இரண்டத்தனையாய்ப் பலன் வரும்; இலச்சைக்குப் பதிலாகத் தங்கள் பாகத்தில் சந்தோஷப்படுவார்கள்; அதினிமித்தம் தங்கள் தேசத்தில் இரட்டிப்பான சுதந்தரம் அடைவார்கள்; நித்திய மகிழ்ச்சி அவர்களுக்கு உண்ட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ெட்கத்துக்குப் பதிலாக இரண்டத்தனையாய்ப் பலன் வரும்; இலச்சைக்குப் பதிலாகத் தங்கள் பாகத்தில் சந்தோஷப்படுவார்கள்; அதினிமித்தம் தங்கள் தேசத்தில் இரட்டிப்பான சுதந்தரம் அடைவார்கள்; நித்திய மகிழ்ச்சி அவர்களுக்கு உண்ட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ெட்கத்துக்குப் பதிலாக இரண்டத்தனையாய்ப் பலன் வரும்; இலச்சைக்குப் பதிலாகத் தங்கள் பாகத்தில் சந்தோஷப்படுவார்கள்; அதினிமித்தம் தங்கள் தேசத்தில் இரட்டிப்பான சுதந்தரம் அடைவார்கள்; நித்திய மகிழ்ச்சி அவர்களுக்கு உண்ட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நான் நியாயத்தை விரும்பி, கொள்ளைப்பொருளினால் இடப்பட்ட தகனபலியை வெறுக்கிறேன், நான் அவர்கள் கிரியையை உண்மையாக்கி, அவர்களோடே நித்திய உடன்படிக்கை 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நான் நியாயத்தை விரும்பி, கொள்ளைப்பொருளினால் இடப்பட்ட தகனபலியை வெறுக்கிறேன், நான் அவர்கள் கிரியையை உண்மையாக்கி, அவர்களோடே நித்திய உடன்படிக்கை 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நான் நியாயத்தை விரும்பி, கொள்ளைப்பொருளினால் இடப்பட்ட தகனபலியை வெறுக்கிறேன், நான் அவர்கள் கிரியையை உண்மையாக்கி, அவர்களோடே நித்திய உடன்படிக்கை 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சந்ததியானது ஜாதிகளின் நடுவிலும், அவர்கள் சந்தானமானது ஜனங்களின் நடுவிலும் அறியப்பட்டிருக்கும்; அவர்களைப் பார்க்கிற யாவரும் அவர்கள் கர்த்தரால் ஆசீர்வாதம் பெற்ற சந்ததியென்று அறிந்துகொள்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சந்ததியானது ஜாதிகளின் நடுவிலும், அவர்கள் சந்தானமானது ஜனங்களின் நடுவிலும் அறியப்பட்டிருக்கும்; அவர்களைப் பார்க்கிற யாவரும் அவர்கள் கர்த்தரால் ஆசீர்வாதம் பெற்ற சந்ததியென்று அறிந்துகொள்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 தன் பூண்டுகளை விளைவிப்பதுபோலவும் தோட்டம் தன்னில் விதைக்கப்பட்டவைகளை முளைவிப்பதுபோலவும் கர்த்தராகிய ஆண்டவர் எல்லா ஜாதிகளுக்கும் முன்பாக நீதியையும் துதியையும் முளைக்கப்பண்ண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 தன் பூண்டுகளை விளைவிப்பதுபோலவும் தோட்டம் தன்னில் விதைக்கப்பட்டவைகளை முளைவிப்பதுபோலவும் கர்த்தராகிய ஆண்டவர் எல்லா ஜாதிகளுக்கும் முன்பாக நீதியையும் துதியையும் முளைக்கப்பண்ண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দাস বলেন, “প্রভু, আমার সদাপ্রভু, তাঁর আত্মা আমার মধ্যে দিয়েছেন|’ গরীবদের সঙ্গে কথা বল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, তাদের ভগ্নহৃদয়ের ক্ষতে বন্ধনী জড়াবার জন্য এবং দুঃখীকে আরাম দেবার জন্য প্রভু আমাকে মনোনী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 ঈশ্বর আমাকে পাঠিয়েছেন নির্য়াতিতদের ও বন্দীদের জানাতে যে, তারা মুক্ত হ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আমাকে পাঠিয়েছেন তাঁর উদারতা কখন দেখা যাবে সে সময়ের কথা ঘোষণা করার জন্য| দুষ্ট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শাস্তির সময় ঘোষণা করবার জন্য প্রভু আমাকে পাঠিয়েছেন |ঈশ্বর আমাকে পাঠিয়েছেন দুঃখীদের স্ব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আমাকে সিয়োনের বিমর্ষ লোকদের কাছে পাঠিয়েছেন| আমি তাদের তা ভোগ করার জন্য প্রস্তুত করে তু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দের মাথার ছাই দূরে সরিয়ে দেব| আমি তাদের রাজমুকুট দেব| আমি তাদের দুঃখকে সরিয়ে দিয়ে সুখের ত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 আমি তাদের দুঃখ দূর করব এবং উপাচারের বস্ত্র দেব| ঈশ্বর আমাকে পাঠিয়েছেন এই সব লোকদের ‘ভাল বৃক্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‘প্রভুর বিস্মযকর চারা গাছ’ হিসেবে নাম দ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সেই সময় যে সব পুরানো শহরগুলি ধ্বংস হয়েছিল তা আবার নতুন করে গড়ে উঠবে| সেই শহরগুলি প্রারম্ভ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ৃষ্টির সময়ের মত আবার নতুন হয়ে উঠবে| শহরগুলি বহুকাল আগে ধ্বংস হয়েছিল| কিন্তু আবার তা নতু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তখন তোমার শএুরা তোমার কাছে এসে মেষদের যত্ন নেবে| তোমার শএুদের শিশুরা তোমার মাঠে ও বাগান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াকে বলা হবে ‘প্রভুর যাজক|’ ‘আমাদের ঈশ্বরের দাস|’ পৃথিবীর সব জাতিদের ধনসম্পদ তুমি পাবে এবং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ুমি গর্ব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অতীতে, লোকে তোমাকে লজ্জায ফেলত এবং তোমার কাছে খারাপ কথা বলত| তুমি অন্য লোকদের চেয়ে অনেক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জ্জিত হয়েছিলে| তাই তুমি অন্যদের তুলনায় তোমার ভূখণ্ডে দ্বিগুণ সুবিধা পাবে| তুমি চির কালের জন্য স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সব কেন ঘটবে? কারণ আমি প্রভুর ধার্মিকতা ও ন্যায়বোধকে ভালবাসি| আমি চুরি করা এবং অন্যান্য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কে ঘৃণা করি| তাই আমি লোকেদের তাদের প্রাপ্য পুরস্কার দেব| আমি চির কালের মতো আমার লোকদের সঙ্গ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ক্তি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ব জাতির প্রতিটি লোক আমার লোকদের জানবে| যারাই তাদের দেখবে, জানতে পারবে যে প্রভুই তাদের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প্রভু আমাকে খুব সুখী করেছেন| আমার সমগ্র সত্ত্বা আমার ঈশ্বরে সুখী| ঈশ্বর আমাকে পরিত্রাণের বস্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যেছেন| এটা হচ্ছে যেমন এক জন বিয়ের বর নিজেকে মালা দিয়ে সাজায সেই রকম| ঈশ্বর আমার ওপর ধার্মিক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রণ বস্ত্র পরিযেছেন| যেন বিয়ের বধূ ব্বিাহের চমত্কার পোশাক প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ৃথিবীই গাছদের জন্মানোর কারণ| লোকরা বাগানে বীজ লাগায এবং বাগান তাদের বড় করে তোলে| একই রকম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ধার্মিকতা বৃদ্ধি করতে সাহায্য করবেন| প্রভু সমস্ত জাতির সামনে প্রশংসাকে বৃদ্ধি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2026-10-20T06:11:20Z</dcterms:created>
  <dcterms:modified xsi:type="dcterms:W3CDTF">2026-10-20T06:11:20Z</dcterms:modified>
  <dc:title>যিশাইয়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