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presProps" Target="presProps.xml"/>
  <Relationship Id="rId56" Type="http://schemas.openxmlformats.org/officeDocument/2006/relationships/viewProps" Target="viewProps.xml"/>
  <Relationship Id="rId5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க்காலத்திலே ஏரோதுராஜா சபையிலே சிலரைத் துன்பப்படுத்தத் தொடங்கி;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யோவானுடைய சகோதரனாகிய யாக்கோபைப் பட்டயத்தினாலே கொலைசெய்த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ு யூதருக்குப் பிரியமாயிருக்கிறதென்று அவன் கண்டு, பேதுருவையும் பிடிக்கத்தொடர்ந்தான். அப்பொழுது புளிப்பில்லாத அப்பப்பண்டிகை நாட்களாயிருந்த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ு யூதருக்குப் பிரியமாயிருக்கிறதென்று அவன் கண்டு, பேதுருவையும் பிடிக்கத்தொடர்ந்தான். அப்பொழுது புளிப்பில்லாத அப்பப்பண்டிகை நாட்களாயிருந்த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ைப் பிடித்துச் சிறைச்சாலையிலே வைத்து, பஸ்காபண்டிகைக்குப் பின்பு ஜனங்களுக்கு முன்பாக அவனை வெளியே கொண்டுவரலாமென்று எண்ணி, அவனைக் காக்கும்படி வகுப்புக்கு நான்கு போர்ச்சேவகராக ஏற்படுத்திய நான்கு வகுப்புகளின் வசமாக ஒப்புவித்த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ைப் பிடித்துச் சிறைச்சாலையிலே வைத்து, பஸ்காபண்டிகைக்குப் பின்பு ஜனங்களுக்கு முன்பாக அவனை வெளியே கொண்டுவரலாமென்று எண்ணி, அவனைக் காக்கும்படி வகுப்புக்கு நான்கு போர்ச்சேவகராக ஏற்படுத்திய நான்கு வகுப்புகளின் வசமாக ஒப்புவித்த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ைப் பிடித்துச் சிறைச்சாலையிலே வைத்து, பஸ்காபண்டிகைக்குப் பின்பு ஜனங்களுக்கு முன்பாக அவனை வெளியே கொண்டுவரலாமென்று எண்ணி, அவனைக் காக்கும்படி வகுப்புக்கு நான்கு போர்ச்சேவகராக ஏற்படுத்திய நான்கு வகுப்புகளின் வசமாக ஒப்புவித்த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டியே பேதுரு சிறைச்சாலையிலே காக்கப்படிருக்கையில் சபையார் அவனுக்காக தேவனை நோக்கி ஊக்கத்தோடே ஜெபம்பண்ணின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டியே பேதுரு சிறைச்சாலையிலே காக்கப்படிருக்கையில் சபையார் அவனுக்காக தேவனை நோக்கி ஊக்கத்தோடே ஜெபம்பண்ணின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ஏரோது அவனை வெளியே கொண்டுவரும்படி குறித்திருந்த நாளுக்கு முந்தின நாள் இராத்திரியிலே, பேதுரு இரண்டு சங்கிலிகளினாலே கட்டப்பட்டு. இரண்டு சேவகர் நடுவே நித்திரைபண்ணிக்கொண்டிருந்தான்; காவற்காரரும் கதவுக்கு முன்னிருந்து சிறைச்சாலையைக் காத்துக்கொண்டிருந்த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ஏரோது அவனை வெளியே கொண்டுவரும்படி குறித்திருந்த நாளுக்கு முந்தின நாள் இராத்திரியிலே, பேதுரு இரண்டு சங்கிலிகளினாலே கட்டப்பட்டு. இரண்டு சேவகர் நடுவே நித்திரைபண்ணிக்கொண்டிருந்தான்; காவற்காரரும் கதவுக்கு முன்னிருந்து சிறைச்சாலையைக் காத்துக்கொண்டிருந்த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ஏரோது அவனை வெளியே கொண்டுவரும்படி குறித்திருந்த நாளுக்கு முந்தின நாள் இராத்திரியிலே, பேதுரு இரண்டு சங்கிலிகளினாலே கட்டப்பட்டு. இரண்டு சேவகர் நடுவே நித்திரைபண்ணிக்கொண்டிருந்தான்; காவற்காரரும் கதவுக்கு முன்னிருந்து சிறைச்சாலையைக் காத்துக்கொண்டிருந்த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கர்த்தருடைய தூதன் அங்கே வந்து நின்றான்; அறையிலே வெளிச்சம் பிரகாசித்தது, அவன் பேதுருவை விலாவிலே தட்டி, சீக்கிரமாய் எழுந்திரு என்று அவனை எழுப்பினான் அவனுடைய சங்கிலிகள் அவன் கைகளிலிருந்து விழுந்த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கர்த்தருடைய தூதன் அங்கே வந்து நின்றான்; அறையிலே வெளிச்சம் பிரகாசித்தது, அவன் பேதுருவை விலாவிலே தட்டி, சீக்கிரமாய் எழுந்திரு என்று அவனை எழுப்பினான் அவனுடைய சங்கிலிகள் அவன் கைகளிலிருந்து விழுந்த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ூதன் அவனை நோக்கி: உன் அரையைக் கட்டி, உன் பாதரட்சைகளைத் தொடுத்துக்கொள் என்றான். அவன் அந்தப்படியே செய்தான். தூதன் பின்னும் அவனை நோக்கி: உன் வஸ்திரத்தைப் போர்த்துக்கொண்டு என் பின்னே வா என்ற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ூதன் அவனை நோக்கி: உன் அரையைக் கட்டி, உன் பாதரட்சைகளைத் தொடுத்துக்கொள் என்றான். அவன் அந்தப்படியே செய்தான். தூதன் பின்னும் அவனை நோக்கி: உன் வஸ்திரத்தைப் போர்த்துக்கொண்டு என் பின்னே வா என்ற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ந்தப்படியே அவன் புறப்பட்டு அவனுக்குப் பின்சென்று, தூதனால் செய்யப்பட்டது மெய்யென்று அறியாமல், தான் ஒரு தரிசனங்காண்கிறதாக நினைத்த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ந்தப்படியே அவன் புறப்பட்டு அவனுக்குப் பின்சென்று, தூதனால் செய்யப்பட்டது மெய்யென்று அறியாமல், தான் ஒரு தரிசனங்காண்கிறதாக நினைத்த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முதலாங்காவலையும் இரண்டாங்காவலையும் கடந்து, நகரத்திற்குப்போகிற இருப்புக்கதவண்டையிலே வந்தபோது அது தானாய் அவர்களுக்குத் திறவுண்டது; அதின் வழியாய் அவர்கள் புறப்பட்டு ஒரு வீதி நெடுக நடந்துபோனார்கள்; உடனே தூதன் அவனை விட்டுப்போய்விட்ட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முதலாங்காவலையும் இரண்டாங்காவலையும் கடந்து, நகரத்திற்குப்போகிற இருப்புக்கதவண்டையிலே வந்தபோது அது தானாய் அவர்களுக்குத் திறவுண்டது; அதின் வழியாய் அவர்கள் புறப்பட்டு ஒரு வீதி நெடுக நடந்துபோனார்கள்; உடனே தூதன் அவனை விட்டுப்போய்விட்ட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முதலாங்காவலையும் இரண்டாங்காவலையும் கடந்து, நகரத்திற்குப்போகிற இருப்புக்கதவண்டையிலே வந்தபோது அது தானாய் அவர்களுக்குத் திறவுண்டது; அதின் வழியாய் அவர்கள் புறப்பட்டு ஒரு வீதி நெடுக நடந்துபோனார்கள்; உடனே தூதன் அவனை விட்டுப்போய்விட்ட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முதலாங்காவலையும் இரண்டாங்காவலையும் கடந்து, நகரத்திற்குப்போகிற இருப்புக்கதவண்டையிலே வந்தபோது அது தானாய் அவர்களுக்குத் திறவுண்டது; அதின் வழியாய் அவர்கள் புறப்பட்டு ஒரு வீதி நெடுக நடந்துபோனார்கள்; உடனே தூதன் அவனை விட்டுப்போய்விட்ட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ேதுருவுக்குத் தெளிவு வந்தபோது: ஏரோதின் கைக்கும் யூதஜனங்களின் எண்ணங்களுக்கும் என்னை விடுதலையாக்கும்படிக்குக் கர்த்தர் தம்முடைய தூதனை அனுப்பினாரென்று நான் இப்பொழுது மெய்யாய் அறிந்திருக்கிறேன் என்ற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ேதுருவுக்குத் தெளிவு வந்தபோது: ஏரோதின் கைக்கும் யூதஜனங்களின் எண்ணங்களுக்கும் என்னை விடுதலையாக்கும்படிக்குக் கர்த்தர் தம்முடைய தூதனை அனுப்பினாரென்று நான் இப்பொழுது மெய்யாய் அறிந்திருக்கிறேன் என்ற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ேதுருவுக்குத் தெளிவு வந்தபோது: ஏரோதின் கைக்கும் யூதஜனங்களின் எண்ணங்களுக்கும் என்னை விடுதலையாக்கும்படிக்குக் கர்த்தர் தம்முடைய தூதனை அனுப்பினாரென்று நான் இப்பொழுது மெய்யாய் அறிந்திருக்கிறேன் என்ற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ன் இப்படி நிச்சயித்துக்கொண்டு, மாற்கு என்னும் பேர்கொண்ட யோவானுடைய தாயாகிய மரியாள் வீட்டுக்கு வந்தான்; அங்கே அநேகர் கூடி ஜெபம்பண்ணிக்கொண்டிருந்த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ன் இப்படி நிச்சயித்துக்கொண்டு, மாற்கு என்னும் பேர்கொண்ட யோவானுடைய தாயாகிய மரியாள் வீட்டுக்கு வந்தான்; அங்கே அநேகர் கூடி ஜெபம்பண்ணிக்கொண்டிருந்த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ேதுரு வாசற்கதவைத் தட்டினபோது ரோதை என்னும் பேர்கொண்ட ஒரு பெண் ஒற்றுக்கேட்க வந்தா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ள் பேதுருவின் சத்தத்தை அறிந்து சந்தோஷத்தினால் கதவைத் திறவாமல், உள்ளேயோடி, பேதுரு வாசலுக்குமுன்னே நிற்கிறார் என்று அறிவித்தா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ள் பேதுருவின் சத்தத்தை அறிந்து சந்தோஷத்தினால் கதவைத் திறவாமல், உள்ளேயோடி, பேதுரு வாசலுக்குமுன்னே நிற்கிறார் என்று அறிவித்தா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்: நீ பிதற்றுகிறாய் என்றார்கள். அவளோ அவர்தானென்று உறுதியாய்ச் சாதித்தாள். அப்பொழுது அவர்கள்: அவருடைய தூதனாயிருக்கலாம் என்ற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்: நீ பிதற்றுகிறாய் என்றார்கள். அவளோ அவர்தானென்று உறுதியாய்ச் சாதித்தாள். அப்பொழுது அவர்கள்: அவருடைய தூதனாயிருக்கலாம் என்ற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ேதுரு பின்னும் தட்டிக்கொண்டிருந்தான். அவர்கள் திறந்தபோது அவனைக் கண்டு பிரமித்த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கள் பேசாமலிருக்கும்படி அவன் கையமர்த்தி, கர்த்தர் தன்னைக் காவலிலிருந்து விடுதலையாக்கின விதத்தை அவர்களுக்கு விவரித்து, இந்தச் செய்தியை யாக்கோபுக்கும் சகோதரருக்கும் அறிவியுங்கள் என்று சொல்லி; புறப்பட்டு, வேறொரு இடத்திற்குப்போன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கள் பேசாமலிருக்கும்படி அவன் கையமர்த்தி, கர்த்தர் தன்னைக் காவலிலிருந்து விடுதலையாக்கின விதத்தை அவர்களுக்கு விவரித்து, இந்தச் செய்தியை யாக்கோபுக்கும் சகோதரருக்கும் அறிவியுங்கள் என்று சொல்லி; புறப்பட்டு, வேறொரு இடத்திற்குப்போன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கள் பேசாமலிருக்கும்படி அவன் கையமர்த்தி, கர்த்தர் தன்னைக் காவலிலிருந்து விடுதலையாக்கின விதத்தை அவர்களுக்கு விவரித்து, இந்தச் செய்தியை யாக்கோபுக்கும் சகோதரருக்கும் அறிவியுங்கள் என்று சொல்லி; புறப்பட்டு, வேறொரு இடத்திற்குப்போன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ொழுது விடிந்தபின்பு பேதுருவைக் குறித்துச் சேவகருக்குள்ளே உண்டான கலக்கம் கொஞ்சமல்ல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ொழுது விடிந்தபின்பு பேதுருவைக் குறித்துச் சேவகருக்குள்ளே உண்டான கலக்கம் கொஞ்சமல்ல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ஏரோது அவனைத் தேடிக் காணாமற்போனபோது, காவற்காரரை விசாரணைசெய்து, அவர்களைக் கொலைசெய்யும்படி கட்டளையிட்டு, பின்பு யூதேயா தேசத்தைவிட்டுச் செசரியா பட்டணத்துக்குப்போய், அங்கே வாசம்பண்ணின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ஏரோது அவனைத் தேடிக் காணாமற்போனபோது, காவற்காரரை விசாரணைசெய்து, அவர்களைக் கொலைசெய்யும்படி கட்டளையிட்டு, பின்பு யூதேயா தேசத்தைவிட்டுச் செசரியா பட்டணத்துக்குப்போய், அங்கே வாசம்பண்ணின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ஏரோது அவனைத் தேடிக் காணாமற்போனபோது, காவற்காரரை விசாரணைசெய்து, அவர்களைக் கொலைசெய்யும்படி கட்டளையிட்டு, பின்பு யூதேயா தேசத்தைவிட்டுச் செசரியா பட்டணத்துக்குப்போய், அங்கே வாசம்பண்ணின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க்காலத்திலே ஏரோது தீரியர்பேரிலும் சீதோனியர் பேரிலும் மிகவுங் கோபமாயிருந்தான். தங்கள் தேசம் ராஜாவின் தேசத்தினால் போஷிக்கப்பட்டபடியினால், அவர்கள் ஒருமனப்பட்டு, அவனிடத்தில் வந்து, ராஜாவின் வீட்டு விசாரனைக்காரனாகிய பிலாத்துவைத் தங்கள் வசமாக்கிச் சமாதானம் கேட்டுக்கொண்டார்கள்,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க்காலத்திலே ஏரோது தீரியர்பேரிலும் சீதோனியர் பேரிலும் மிகவுங் கோபமாயிருந்தான். தங்கள் தேசம் ராஜாவின் தேசத்தினால் போஷிக்கப்பட்டபடியினால், அவர்கள் ஒருமனப்பட்டு, அவனிடத்தில் வந்து, ராஜாவின் வீட்டு விசாரனைக்காரனாகிய பிலாத்துவைத் தங்கள் வசமாக்கிச் சமாதானம் கேட்டுக்கொண்டார்கள்,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க்காலத்திலே ஏரோது தீரியர்பேரிலும் சீதோனியர் பேரிலும் மிகவுங் கோபமாயிருந்தான். தங்கள் தேசம் ராஜாவின் தேசத்தினால் போஷிக்கப்பட்டபடியினால், அவர்கள் ஒருமனப்பட்டு, அவனிடத்தில் வந்து, ராஜாவின் வீட்டு விசாரனைக்காரனாகிய பிலாத்துவைத் தங்கள் வசமாக்கிச் சமாதானம் கேட்டுக்கொண்டார்கள்,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ுறித்தநாளிலே: ஏரோது ராஜவஸ்திரம் தரித்துக்கொண்டு, சிங்காசனத்தின் மேல் உட்கார்ந்து, அவர்களுக்குப் பிரசங்கம்பண்ணின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ஜனங்கள் இது மனுஷசத்தமல்ல, இது தேவசத்தம் என்று ஆர்ப்பரித்தா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ன் தேவனுக்கு மகிமையைச் செலுத்தாதபடியினால் உடனே கர்த்தருடைய தூதன் அவனை அடித்தான்; அவன் புழுப்புழுத்து இறந்த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ன் தேவனுக்கு மகிமையைச் செலுத்தாதபடியினால் உடனே கர்த்தருடைய தூதன் அவனை அடித்தான்; அவன் புழுப்புழுத்து இறந்த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தேவவசனம் வளர்ந்து பெருகிற்று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ர்னபாவும் சவுலும் தர்ம ஊழியத்தை நிறைவேற்றினபின்பு மாற்கு என்னும் மறுபேர்கொண்ட யோவானைக் கூட்டிக்கொண்டு எருசலேமைவிட்டுத் திரும்பிவந்தா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ர்னபாவும் சவுலும் தர்ம ஊழியத்தை நிறைவேற்றினபின்பு மாற்கு என்னும் மறுபேர்கொண்ட யோவானைக் கூட்டிக்கொண்டு எருசலேமைவிட்டுத் திரும்பிவந்த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088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সেই সময় রাজা হেরোদ বিশ্বাসী মণ্ডলীর কিছু লোকের ওপর নির্য়াতন শুরু কর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য়োহনের ভাই যাকোবকে হেরোদ তরবারির আঘাতে হত্যা করার নির্দেশ দি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তিনি যখন দেখলেন এতে ইহুদীরা খুব খুশী হল, তখন তিনি পিতরকে গ্রেপ্তার করলেন৷ তখন ছিল ইহুদী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স্তারপর্বেরসময়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পিতরকে গ্রেপ্তার করে হেরোদ তাঁকে কারাগারে রাখলেন৷ তাঁকে পাহারা দেবার জন্য চারজন করে ষোল জ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ৈনিককে নিযোগ করলেন৷ তিনি মনে করলেন নিস্তারপর্বের পরে পিতরকে জনসাধারণের কাছে বিচারের জন্য হাজি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ব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তাই পিতরকে কারাগারে বন্দী করে রাখা হল, কিন্তু বিশ্বাসী মণ্ডলী তাঁর জন্য ঈশ্বরের কাছে একাগ্রভা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ার্থনা করতে থাক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সেই রাতে পিতর দুজন প্রহরারত সৈনিকের মাঝখানে শুয়ে ঘুমাচ্ছিলেন, দুটি শেকল দিয়ে তাঁকে বেঁধে রাখ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য়েছিল এবং সৈনিকরা ফটকে পাহারা দিচ্ছিল৷ হেরোদ ঠিক করেছিলেন য়ে পরদিন সকালে বিচারের জন্য পিতর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রাগারের বাইরে আনব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হঠাত্ প্রভুর এক দূত সেখানে এসে দাঁড়ালেন; আর কারাগারের মধ্যে একটা আলো ঝলসে উঠল৷ স্বর্গদূত পিতর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য়ে মৃদু আঘাত দিয়ে তাঁকে জাগিয়ে বললেন, ‘শিগগির ওঠ!’ তখন তাঁর দুহাতের শেকল খসে পড়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এরপর সেই স্বর্গদূত পিতরকে বললেন, ‘পোশাক পর, আর পায়ে জুতো দাও৷’ পিতর সেই মত কাজ করলেন৷ তখ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্বর্গদূত পিতরকে বললেন, ‘তোমার আলখাল্লাটি গায়ে দিয়ে আমাকে অনুসরণ কর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স্বর্গদূত বের হলেন আর পিতর তাঁর পিছু পিছু বাইরে বেরিয়ে গেলেন; কিন্তু স্বর্গদূত যা করলেন তা 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স্তবে সত্য তা তিনি বুঝে উঠতে পারছিলেন না৷ তিনি মনে করলেন হয়তো কোন দর্শন দেখছ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তাঁরা প্রথম ও দ্বিতীয় পাহারাদারদের পেছনে ফেলে এগিয়ে গেলেন, আর য়েখান দিয়ে শহরে যাওয়া যায়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হার সেই বিরাট ফটকের কাছে এলেন৷ সেই ফটক তাঁদের জন্য নিজে থেকে খুলে গেল; আর তাঁরা সেখান দিয়ে বাই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েরিয়ে গেলেন৷ তাঁরা দুজনে একটা রাস্তার শেষ পর্যন্ত গেলেন, অমনি সেই স্বর্গদূত পিতরের কাছ থেকে হঠাত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োথায় মিলিয়ে গে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তখন পিতর বুঝলেন কি ঘটেছে এবং বলে উঠলেন, ‘আমি নিশ্চয় জানলাম য়ে এসবই বাস্তব৷ প্রভু তাঁর দূত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ঠিয়েছিলেন; আর তিনিই হেরোদের ও য়ে ইহুদীরা নির্য়াতন দেখবে ভেবেছিল তাদের হাত থেকে আমায় উদ্ধ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েন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এই কথা বুঝতে পেরে তিনি মরিয়মের বাড়ির দিকে রওনা দিলেন৷ এই মরিয়ম হলেন য়োহনের মা৷ এই য়োহন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বার মার্কও বলে৷ এদের বাড়িতে অনেকে জড়ো হয়ে প্রার্থনা করছি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পিতর এসে বাইরের দরজায় ঘা দিলে রোদা নামে একজন চাকরানী এসে দরজায় কে তা জিজ্ঞেস কর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পিতরের কন্ঠস্বর চিনতে পেরে তার এত আনন্দ হল য়ে সে দরজা খুলতে ভুলে গেল, আর দৌড়ে ভেতরে গিয়ে এ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খবর জানাল৷ সে বলল, ‘পিতর দরজার বাইরে দাঁড়িয়ে আছেন!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তাঁরা তাকে বললেন, ‘তোমার মাথা খারাপ হয়েছে!’ কিন্তু সে যখন বারবার বলতে লাগল, তার কথাই ঠিক, তখ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ঁরা বললেন, ‘তবে ও নিশ্চয়ই স্বর্গদূত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কিন্তু পিতর দরজায় আঘাত করেই চললেন, আর তাঁরা দরজা খুলে তাঁকে দেখতে পেয়ে আশ্চর্য হয়ে গে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তিনি হাত দিয়ে ইঙ্গিতে তাদেরকে চুপ করতে বললেন এবং প্রভু কিভাবে সেই কারাগার থেকে তাঁকে উদ্ধার ক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নেছেন, সে কথা জানালেন৷ তিনি বললেন, ‘তোমরা যাকোবকে ও অন্যান্য ভাইদের এই ঘটনার কথা জানাও৷’ পরে তিন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খান থেকে অন্য জায়গায় চলে গে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সকাল হলে প্রহরারত সৈনিকদের মধ্যে একটা হৈচৈ পড়ে গেল৷ পিতরের কি হল, এই ভেবে তারা আশ্চর্য হ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ে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এরপর হেরোদ পিতরকে অনেক খোঁজাখুঁজি করলেন, কিন্তু তাঁকে না পেয়ে প্রহরীদের নানাভাবে জিজ্ঞাসাবা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 তিনি সেই প্রহরীদের প্রাণদণ্ডের আদেশ দিলেন৷এরপর হেরোদ যিহূদা ছেড়ে কৈসরিয়া শহরে গিয়ে কিছুকা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খানে থাক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হেরোদ সোরীয় ও সীদোনীয়ের লোকদের ওপর খুবই ক্রুদ্ধ ছিলেন৷ তারা দল বেঁধে হেরোদের সঙ্গে দেখা কর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ল৷ রাজার একান্ত সচিব ব্লান্তকে নিজেদের দলে টেনে তারা হেরোদকে শাস্তির জন্য অনুরোধ করল, কারণ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শ রাজার দেশের ওপর খাদ্য়ের জন্য নির্ভরশীল ছি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এক নিরূপিত দিনে, হেরোদ রাজকীয় পোশাক পরে সিংহাসনে এসে বসলেন এবং লোকদের কাছে ভাষণ দিতে লাগ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লোকেরা চিত্‌কার করতে লাগল, ‘এতো মানুষের কন্ঠস্বর নয়, এ য়ে ঈশ্বরের কন্ঠস্বর!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2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হেরোদ এই প্রশংসা কুড়ালেন, ঈশ্বরকে তাঁর প্রাপ্য় গৌরব দিলেন না৷ হঠাত্ প্রভুর এক দূত এসে হেরোদ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2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ঘাত করলে তিনি অসুস্থ হলেন৷ তাঁর শরীর কীটে খেয়ে ফেলল, ফলে তিনি মারা গে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2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এদিকে ঈশ্বরের বার্তা চারদিকে ছড়িয়ে পড়ল আর বহু লোক তাতে বিশ্বাস কর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2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বার্ণবা ও শৌল জেরুশালেমে তাঁদের কাজ সেরে আন্তিয়খিয়ায় ফিরে গেলেন৷ তাঁরা য়োহন, যাকে মার্ক বল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2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ঁকে সঙ্গে নিয়ে গে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8">
  <a:themeElements>
    <a:clrScheme name="Theme3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2026-10-21T06:36:55Z</dcterms:created>
  <dcterms:modified xsi:type="dcterms:W3CDTF">2026-10-21T06:36:55Z</dcterms:modified>
  <dc:title>প্রেরিত : 12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