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யர் இஸ்ரவேல் புத்திரரைக் கொடுமையாய் வேலை வாங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வுமன்றி, எகிப்தின் ராஜா, சிப்பிராள் பூவாள் என்னும் பேருடைய எபிரெய மருத்துவச்சிகளோடே பேச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ினிமித்தம் தேவன் மருத்துவச்சிகளுக்கு நன்மை செய்தார். ஜனங்கள் பெருகி மிகுதியும் பலத்த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ருத்துவச்சிகள் தேவனுக்குப் பயந்ததினால், அவர்களுடைய குடும்பங்கள் தழைக்கும்படி செய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ுக்குப் போன இஸ்ரவேலுடைய குமாரரின் நாமங்களாவன: ரூபன், சிமியோன், லேவி, யூதா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சக்கார், செபுலோன், பென்யமீன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ண், நப்தலி, காத், ஆசேர் என்பவை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யாக்கோபுடனே தங்கள் தங்கள் குடும்பத்தோடுங் கூட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ம் அவனுடைய சகோதரர் யாவரும், அந்தத் தலைமுறையார் எல்லாரும் மரணமடை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ை அறியாத புதிய ராஜன் ஒருவன் எகிப்தில் தோன்ற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ஜனங்களை நோக்கி: இதோ, இஸ்ரவேல் புத்திரராகிய ஜனங்கள் நம்மிலும் ஏராளமானவர்களும், பலத்தவர்களுமாய் இ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ಅವರನ್ನು ತಮ್ಮ ಬಿಟ್ಟೀಕೆಲಸಗಳಿಂದ ಶ್ರಮೆಪಡಿಸುವ ಹಾಗೆ ಬಿಟ್ಟೀಕೆಲಸ ಮಾಡಿಸುವ ಅಧಿಕಾರಿಗಳನ್ನು ಅ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ಿದರು. ಅವರು ಫರೋಹನಿಗೆ ಪಿತೋಮ್‌ ರಾಮ್ಸೇಸ್‌ ಎಂಬ ಉಗ್ರಾಣ ಪಟ್ಟಣಗಳನ್ನು ಕಟ್ಟ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ಇವರು ಅವರನ್ನು ಎಷ್ಟು ಶ್ರಮೆಪಡಿಸಿದರೋ ಅಷ್ಟು ಅಧಿಕ ವಾಗಿ ಅವರು ಹೆಚ್ಚಿ ಹರಡಿಕೊಂಡರು. ಐಗುಪ್ತ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ಿಗಾಗಿ ಸಂತಾಪ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 ದರಿಂದ ಐಗುಪ್ತ್ಯರು ಇಸ್ರಾಯೇಲನ ಮಕ್ಕಳಿಂದ ಕ್ರೂರವಾಗಿ ಸೇವೆ ಮಾಡಿಸ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ಣ್ಣಿನ ಕೆಲಸದಲ್ಲಿಯೂ ಇಟ್ಟಿಗೆಯನ್ನು ಮಾಡುವ ಕೆಲಸದ ಲ್ಲಿಯೂ ವ್ಯವಸಾಯದ ಎಲ್ಲಾ ವಿಧವಾದ ಕೆಲಸಗಳ ಲ್ಲಿಯೂ ಕಠಿ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ಡಿಸಿಕೊಂಡು ಅವರ ಜೀವನ ವನ್ನು ಬೇಸರಪಡಿಸಿದರು. ಅವರು ಅವರಿಂದ ಮಾಡಿ ಸಿದ ಎಲ್ಲಾ ಸೇವೆಯೂ ಕಠಿಣ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ಐಗುಪ್ತದ ಅರಸನು ಶಿಪ್ರಾ ಮತ್ತು ಪೂಗಾ ಎಂದು ಹೆಸರಿದ್ದ ಇಬ್ರಿಯ ಸೂಲಗಿತ್ತಿಯರ ಸಂಗಡ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ಅವರಿಗೆ--ನೀವು ಇಬ್ರಿಯ ಸ್ತ್ರೀಯರಿಗೆ ಸೂಲಗಿತ್ತಿಯ ಕೆಲಸ ಮಾಡುವದಕ್ಕೆ ಹೆರಿಗೆಯ ಪೀಠದಲ್ಲಿ ಅವರನ್ನು ಪರಾ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ಸುವಾಗ ಗಂಡು ಮಗುವಾದರೆ ಅದನ್ನು ಕೊಂದು ಹಾಕಿರಿ, ಹೆಣ್ಣಾದರೆ ಬದುಕಲ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ಸೂಲಗಿತ್ತಿಯರು ದೇವರಿಗೆ ಭಯಪಟ್ಟು ಐಗುಪ್ತದ ಅರಸನು ತಮಗೆ ಹೇಳಿದಂತೆ ಮಾಡದೆ ಗಂಡು ಮಕ್ಕಳನ್ನು ಬದುಕ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ಐಗು ಪ್ತದ ಅರಸನು ಸೂಲಗಿತ್ತಿಯರನ್ನು ಕರೆಯಿಸಿಯಾಕೆ ಇಂಥ ಕೆಲಸವನ್ನು ಮಾಡಿ ಗಂಡು ಮಕ್ಕಳನ್ನು ಬದುಕಿ ಸಿದ್ದೀ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ಅವರು--ಇಬ್ರಿಯರ ಸ್ತ್ರೀಯರು ಐಗುಪ್ತದ ಸ್ತ್ರೀಯರಂತೆ ಅಲ್ಲ, ಅವರು ಚುರುಕಾಗಿದ್ದಾರೆ. ಸೂಲಗಿತ್ತಿಯ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ರ ಬರುವದಕ್ಕೆ ಮುಂಚೆಯೇ ಹೆರುತ್ತಾರ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ದೇವರು ಸೂಲಗಿತ್ತಿಯರಿಗೆ ಒಳ್ಳೇದನ್ನು ಮಾಡಿದನು. ಇದಲ್ಲದೆ ಜನರು ಹೆಚ್ಚಾಗಿ ಬಹು ಬಲಗ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ೂಲಗಿತ್ತಿಯರು ದೇವರಿಗೆ ಭಯ ಪಟ್ಟದ್ದರಿಂದ ಆತನು ಅವರಿಗೆ ವಂಶಾಭಿವೃದ್ಧಿಯ ನ್ನುಂಟು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ಫರೋಹನು ತನ್ನ ಜನರಿಗೆಲ್ಲಾ--(ಇಬ್ರಿಯರಿಗೆ) ಹುಟ್ಟುವ ಗಂಡು ಮಕ್ಕಳನ್ನೆಲ್ಲಾ ನದಿಯಲ್ಲಿ ಹಾಕಬೇಕು. ಹೆಣ್ಣ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 ನ್ನೆಲ್ಲಾ ಜೀವದಿಂದ ಉಳಿಸಬೇಕು ಎಂದು ಅಪ್ಪಣ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ಾಕೋಬನ ಜೊತೆಗೆ ಐಗುಪ್ತಕ್ಕೆ ತಮ್ಮ ತಮ್ಮ ಮನೆಯವರ ಸಂಗಡ ಬಂದ ಇಸ್ರಾಯೇಲ್‌ ಮಕ್ಕಳ ಹೆಸರುಗಳು ಇವ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ರೂಬೇನ್‌ ಸಿಮೆಯೋನ್‌ ಲೇವಿ ಯೆಹ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ಸಾಕಾರ್‌ ಜೆಬುಲೂನ್‌ ಬೆನ್ಯಾವಿಾ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ಾನ್‌ ನಫ್ತಾಲಿ ಗಾದ್‌ ಆಶೇರ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ಕೋಬನಿಂದ ಹುಟ್ಟಿದವರೆಲ್ಲಾ ಒಟ್ಟು ಎಪ್ಪತ್ತು ಮಂದಿ. ಯೋಸೇಫನು ಮೊದಲೇ ಐಗುಪ್ತ ದಲ್ಲಿ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ೋಸೇಫನೂ ಅವನ ಸಹೋದರ ರೆಲ್ಲರೂ ಆ ಸಂತತಿಯವರೆಲ್ಲರೂ ಸ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ಇಸ್ರಾಯೇಲನ ಮಕ್ಕಳು ಅತ್ಯಧಿಕವಾಗಿ ಅಭಿವೃದ್ಧಿ ಹೊಂದಿ ಹೆಚ್ಚಿ ಹರಡಿಕೊಂಡು ಬಲಗೊಂಡರು. ಆ ದೇಶವು ಅ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ಯೋಸೇಫನನ್ನು ಅರಿಯದ ಬೇರೊಬ್ಬನು ಐಗುಪ್ತಕ್ಕೆ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ತನ್ನ ಜನರಿಗೆ--ಇಗೋ, ಇಸ್ರಾಯೇಲ್‌ ಮಕ್ಕಳಾದ ಈ ಜನರು ನಮಗಿಂತ ಹೆಚ್ಚಿ ಬಲವುಳ್ಳವರಾ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ನ್ನಿ, ಅವರು ಹೆಚ್ಚಾಗದ ಹಾಗೆಯೂ ನಮಗೆ ಯುದ್ಧ ಸಂಭವಿಸಿದರೆ ಅವರು ನಮ್ಮ ಶತ್ರುಗಳ ಸಂಗಡ ಕೂಡಿಕೊಂಡ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ಯುದ್ಧಮಾಡಿ ದೇಶವನ್ನು ಬಿಟ್ಟು ಹೋಗದ ಹಾಗೆಯೂ ಅವ ರೊಂದಿಗೆ ಬುದ್ಧಿವಂತಿಕೆಯಿಂದ ವರ್ತಿಸೋಣ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2026-10-20T03:55:40Z</dcterms:created>
  <dcterms:modified xsi:type="dcterms:W3CDTF">2026-10-20T03:55:40Z</dcterms:modified>
  <dc:title>ವಿಮೋಚನಾಕಾಂಡ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