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ങ്ങൾ മതിൽ പണിയുന്നു എന്നു സൻ ബല്ലത്ത് കേട്ടപ്പോൾ അവൻ കോപവും മഹാരോഷവും പൂണ്ടു യെഹൂദ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ദുർബ്ബലന്മാരായ യെഹൂദന്മാർ എന്തു ചെയ്‍വാൻ പോകുന്നു? അവരെ സമ്മതിക്കുമോ അവർ യാഗം കഴിക്കുമോ?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കൊണ്ടു പണി തീർത്തുകളയുമോ? വെന്തുകിടക്കുന്ന ചണ്ടിക്കൂമ്പാരങ്ങളിൽ നിന്നു അവർ കല്ലു ജീവിപ്പിക്കു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തന്റെ സഹോദരന്മാരും ശമർയ്യാസൈന്യവും കേൾക്ക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ോൾ അവന്റെ അടുക്കൽ നിന്നിരുന്ന അമ്മോന്യനായ തോബീയാവു: അവർ എങ്ങനെ പണിതാലും ഒരു കുറുക്കൻ കയറി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ന്മതിൽ ഉരുണ്ടുവീഴ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ുടെ ദൈവമേ, കേൾക്കേണമേ; ഞങ്ങൾ നിന്ദിതന്മാർ ആയിരിക്കുന്നു; അവരുടെ നിന്ദയ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തലയിലേക്കു തിരിച്ചു പ്രവാസദേശത്തിൽ അവരെ കവർച്ചെക്കു ഏല്പ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ണിയുന്നവർ കേൾക്കെ അവർ നിന്നെ കോപിപ്പിച്ചിരിക്കയാൽ അവരുടെ അകൃത്യം മറെക്കരുതേ; അവരുടെ പാപ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നിന്നു മാഞ്ഞുപോകയും അ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ഞങ്ങൾ മതിൽ പണിതു; വേല ചെയ്‍വാൻ ജനത്തിന്നു ഉത്സാഹം ഉണ്ടായിരുന്നതുകൊണ്ടു മതിൽ മ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ിപൊക്കംവരെ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പ്രഭുക്കന്മാരോടും പ്രമാണികളോടും ശേഷംജനത്തോടും: വേല വലിയതും വിശാലമായതും ആകുന്നു;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ിന്മേൽ ചിതറി തമ്മിൽ തമ്മിൽ അക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െരൂശലേമിന്റെ മതിലുകൾ അറ്റകുറ്റം തീർന്നുവരുന്നു എന്നും ഇടിവുകൾ അടഞ്ഞുതുടങ്ങി എന്നും സൻബല്ല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ബീയാവും അരാബ്യരും അമ്മോന്യരും അസ്തോദ്യരും കേട്ടപ്പോൾ അവർക്കു മഹാകോപം ജ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കാഹളനാദം കേൾക്കുന്നേടത്തു ഞങ്ങളുടെ അടുക്കൽ കൂടിക്കൊൾവിൻ; നമ്മുടെ ദൈവം നമു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രൂശലേമിന്റെ നേരെ ചെന്നു യുദ്ധം ചെയ്യേണ്ടതിന്നും അവിടെ കലക്കം വരുത്തേണ്ടതിന്നും അവർ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ിച്ചുകൂടി കൂട്ടുകെട്ടു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ഞങ്ങൾ പണി നടത്തി; പാതിപേർ നേരം വെളുക്കുമ്പോൾതുടങ്ങി നക്ഷത്രം പ്രകാശിക്കുന്നതുവരെ കു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ളോ ഞങ്ങളുടെ ദൈവത്തോടു പ്രാർത്ഥിച്ചു; അവരുടെ നിമിത്തം രാവും പകലും കാവൽക്കാരെ ആക്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 കാലത്തു ഞാൻ ജനത്തോടു: രാത്രിയിൽ നമുക്കു കാവലിന്നും പകൽ വേല ചെയ്യുന്നതിന്നും ഉതകത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രുത്തൻ താന്താന്റെ വേലക്കാരനുമായി യെരൂശലേമിന്നകത്തു പാർ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ാൽ യെഹൂദ്യർ: ചുമട്ടുകാരുടെ ശക്തി ക്ഷയിച്ചുപോകുന്നു; കല്ലും മണ്ണും ഇനിയും വളരെ കി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യാൽ മതിൽ പണിവാൻ നമുക്കു കഴി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നോ എന്റെ സഹോദരന്മാരോ എന്റെ ബാല്യക്കാരോ എന്റെ കീഴിലുള്ള കാവൽക്കാരോ ആരും ഉടുപ്പു മാറി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ളിക്കുന്ന സമയത്തുകൂടെയും ആയുധം ധര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ളുടെ ശത്രുക്കളോ: നാം അവരുടെ ഇടയിൽ ചെന്നു അവരെ കൊന്നു പണി മുടക്കുന്നതുവരെ അവർ ഒന്നും അറ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കയും അ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ുടെ സമീപം പാർത്ത യെഹൂദന്മാർ പല സ്ഥലങ്ങളിൽനിന്നും വന്നു; നിങ്ങൾ ഞങ്ങളുടെ അടുക്കൽ വരു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തു പ്രാവശ്യം ഞങ്ങളോട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ഞാൻ മതിലിന്റെ പിമ്പുറത്തു പൊക്കം കുറഞ്ഞ സ്ഥലങ്ങളിലും തുറന്നുകിടക്കുന്ന സ്ഥല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ുകളെ ആക്കി ജനത്തെ കുടുംബം കുടുംബമായി വാളുകളോടും കുന്തങ്ങളോടും വില്ലുകളോടും കൂടെ നി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ോക്കി എഴുന്നേറ്റുനിന്നു പ്രഭുക്കന്മാരോടും പ്രമാണികളോടും ശേഷം ജനത്തോടും: നിങ്ങൾ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ടിക്കേണ്ടാ; വലിയവനും ഭയങ്കരനുമായ കർത്താവിനെ ഓർത്തു നിങ്ങളുടെ സഹോദരന്മാർക്കും പുത്ര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ർക്കും ഭാര്യമാർക്കും വീടുകൾക്കും വേണ്ടി പൊരുത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ങ്ങൾക്കു അറിവു കിട്ടിപ്പോയെന്നും ദൈവം അവരുടെ ആലോചനയെ നിഷ്ഫലമാക്കിയെന്നും ഞങ്ങളുടെ ശത്രു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ശേഷം ഞങ്ങൾ എല്ലാവരും മതിലിങ്കൽ താന്താന്റെ വേലെക്കു മടങ്ങിച്ചെല്ലുവാനിട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ുമുതല്ക്കു എന്റെ ഭൃത്യന്മാരിൽ പാതിപേർ വേലെക്കു നിന്നു പാതിപേർ കുന്തവും പരിചയും വി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ചവും ധരിച്ചു നിന്നു; മതിൽ പണിയുന്ന എല്ലാ യെഹൂദന്മാരുടെയും പുറകിൽ പ്രഭുക്കന്മാർ നി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ചുമടെടുക്കുന്ന ചുമട്ടുകാർ ഒരു കൈകൊണ്ടു വേല ചെയ്കയും മറ്റെ കൈകൊണ്ടു ആയുധം പിട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ണിയുന്നവർ അരെക്കു വാൾ കെട്ടിയുംകൊണ്ടു പണിതു. എന്നാൽ കാഹളം ഊതുന്നവൻ എന്റെ അടുക്ക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2026-10-21T04:44:30Z</dcterms:created>
  <dcterms:modified xsi:type="dcterms:W3CDTF">2026-10-21T04:44:30Z</dcterms:modified>
  <dc:title>നെഹെമ്യാവ്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