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Override PartName="/ppt/slides/slide86.xml" ContentType="application/vnd.openxmlformats-officedocument.presentationml.slide+xml"/>
  <Override PartName="/ppt/notesSlides/notesSlide86.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presProps" Target="presProps.xml"/>
  <Relationship Id="rId90" Type="http://schemas.openxmlformats.org/officeDocument/2006/relationships/viewProps" Target="viewProps.xml"/>
  <Relationship Id="rId91"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When the chief priests therefore and officers saw him, they cried out, saying, Crucify him, crucify him. Pilate says unto them, Take all of you him, and crucify him: for I find no fault in him.]]></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When the chief priests therefore and officers saw him, they cried out, saying, Crucify him, crucify him. Pilate says unto them, Take all of you him, and crucify him: for I find no fault in him.]]></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When the chief priests therefore and officers saw him, they cried out, saying, Crucify him, crucify him. Pilate says unto them, Take all of you him, and crucify him: for I find no fault in him.]]></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 Jews answered him, We have a law, and by our law he ought to die, because he made himself the Son of God.]]></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 Jews answered him, We have a law, and by our law he ought to die, because he made himself the Son of God.]]></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When Pilate therefore heard that saying, he was the more afraid;]]></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went again into the judgment hall, and says unto Jesus, Whence are you? But Jesus gave him no answer.]]></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went again into the judgment hall, and says unto Jesus, Whence are you? But Jesus gave him no answer.]]></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hen says Pilate unto him, Speak you not unto me? know you not that I have power to crucify you, and have power to release you?]]></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hen says Pilate unto him, Speak you not unto me? know you not that I have power to crucify you, and have power to release you?]]></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n Pilate therefore took Jesus, and scourged him.]]></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Jesus answered, You could have no power at all against me, except it were given you from above: therefore he that delivered me unto you has the greater sin.]]></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Jesus answered, You could have no power at all against me, except it were given you from above: therefore he that delivered me unto you has the greater sin.]]></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from thenceforth Pilate sought to release him: but the Jews cried out, saying, If you let this man go, you are not Caesar's friend: whosoever makes himself a king speaks against Caesar.]]></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from thenceforth Pilate sought to release him: but the Jews cried out, saying, If you let this man go, you are not Caesar's friend: whosoever makes himself a king speaks against Caesar.]]></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When Pilate therefore heard that saying, he brought Jesus forth, and sat down in the judgment seat in a place that is called the Pavement, but in the Hebrew, Gabbatha.]]></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When Pilate therefore heard that saying, he brought Jesus forth, and sat down in the judgment seat in a place that is called the Pavement, but in the Hebrew, Gabbatha.]]></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When Pilate therefore heard that saying, he brought Jesus forth, and sat down in the judgment seat in a place that is called the Pavement, but in the Hebrew, Gabbatha.]]></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it was the preparation of the passover, and about the sixth hour: and he says unto the Jews, Behold your King!]]></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it was the preparation of the passover, and about the sixth hour: and he says unto the Jews, Behold your King!]]></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But they cried out, Away with him, away with him, crucify him. Pilate says unto them, Shall I crucify your King? The chief priests answered, We have no king but Caesar.]]></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 soldiers intertwined a crown of thorns, and put it on his head, and they put on him a purple robe,]]></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But they cried out, Away with him, away with him, crucify him. Pilate says unto them, Shall I crucify your King? The chief priests answered, We have no king but Caesar.]]></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But they cried out, Away with him, away with him, crucify him. Pilate says unto them, Shall I crucify your King? The chief priests answered, We have no king but Caesar.]]></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en delivered he him therefore unto them to be crucified. And they took Jesus, and led him away.]]></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en delivered he him therefore unto them to be crucified. And they took Jesus, and led him away.]]></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he bearing his cross went forth into a place called the place of a skull, which is called in the Hebrew Golgotha:]]></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he bearing his cross went forth into a place called the place of a skull, which is called in the Hebrew Golgotha:]]></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Where they crucified him, and two other with him, on either side one, and Jesus in the midst.]]></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Where they crucified him, and two other with him, on either side one, and Jesus in the midst.]]></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Pilate wrote a title, and put it on the cross. And the writing was JESUS OF NAZARETH THE KING OF THE JEWS.]]></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Pilate wrote a title, and put it on the cross. And the writing was JESUS OF NAZARETH THE KING OF THE JEWS.]]></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 soldiers intertwined a crown of thorns, and put it on his head, and they put on him a purple robe,]]></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This title then read many of the Jews: for the place where Jesus was crucified was nigh to the city: and it was written in Hebrew, and Greek, and Latin.]]></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This title then read many of the Jews: for the place where Jesus was crucified was nigh to the city: and it was written in Hebrew, and Greek, and Latin.]]></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Then said the chief priests of the Jews to Pilate, Write not, The King of the Jews; but that he said, I am King of the Jews.]]></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Then said the chief priests of the Jews to Pilate, Write not, The King of the Jews; but that he said, I am King of the Jews.]]></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Pilate answered, What I have written I have written.]]></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Then the soldiers, when they had crucified Jesus, took his garments, and made four parts, to every soldier a part; and also his coat: now the coat was without seam, woven from the top throughout.]]></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Then the soldiers, when they had crucified Jesus, took his garments, and made four parts, to every soldier a part; and also his coat: now the coat was without seam, woven from the top throughout.]]></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Then the soldiers, when they had crucified Jesus, took his garments, and made four parts, to every soldier a part; and also his coat: now the coat was without seam, woven from the top throughout.]]></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They said therefore among themselves, Let us not rend it, but cast lots for it, whose it shall be: that the scripture might be fulfilled, which says, They parted my raiment among them, and for my vesture they did cast lots. These things therefore the soldiers did.]]></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They said therefore among themselves, Let us not rend it, but cast lots for it, whose it shall be: that the scripture might be fulfilled, which says, They parted my raiment among them, and for my vesture they did cast lots. These things therefore the soldiers did.]]></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said, Hail, King of the Jews! and they stroke him with their hands.]]></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They said therefore among themselves, Let us not rend it, but cast lots for it, whose it shall be: that the scripture might be fulfilled, which says, They parted my raiment among them, and for my vesture they did cast lots. These things therefore the soldiers did.]]></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Now there stood by the cross of Jesus his mother, and his mother's sister, Mary the wife of Cleophas, and Mary Magdalene.]]></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Now there stood by the cross of Jesus his mother, and his mother's sister, Mary the wife of Cleophas, and Mary Magdalene.]]></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When Jesus therefore saw his mother, and the disciple standing by, whom he loved, he says unto his mother, Woman, behold your son!]]></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When Jesus therefore saw his mother, and the disciple standing by, whom he loved, he says unto his mother, Woman, behold your son!]]></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Then says he to the disciple, Behold your mother! And from that hour that disciple took her unto his own home.]]></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Then says he to the disciple, Behold your mother! And from that hour that disciple took her unto his own home.]]></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fter this, Jesus knowing that all things were now accomplished, that the scripture might be fulfilled, says, I thirst.]]></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fter this, Jesus knowing that all things were now accomplished, that the scripture might be fulfilled, says, I thirst.]]></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Now there was set a vessel full of vinegar: and they filled a sponge with vinegar, and put it upon hyssop, and put it to his mouth.]]></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Pilate therefore went forth again, and says unto them, Behold, I bring him forth to you, that all of you may know that I find no fault in him.]]></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Now there was set a vessel full of vinegar: and they filled a sponge with vinegar, and put it upon hyssop, and put it to his mouth.]]></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When Jesus therefore had received the vinegar, he said, It is finished: and he bowed his head, and gave up the spirit.]]></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The Jews therefore, because it was the preparation, that the bodies should not remain upon the cross on the sabbath day, (for that sabbath day was an high day,) besought Pilate that their legs might be broken, and that they might be taken away.]]></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The Jews therefore, because it was the preparation, that the bodies should not remain upon the cross on the sabbath day, (for that sabbath day was an high day,) besought Pilate that their legs might be broken, and that they might be taken away.]]></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The Jews therefore, because it was the preparation, that the bodies should not remain upon the cross on the sabbath day, (for that sabbath day was an high day,) besought Pilate that their legs might be broken, and that they might be taken away.]]></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Then came the soldiers, and brake the legs of the first, and of the other which was crucified with him.]]></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Then came the soldiers, and brake the legs of the first, and of the other which was crucified with him.]]></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But when they came to Jesus, and saw that he was dead already, they brake not his legs:]]></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But when they came to Jesus, and saw that he was dead already, they brake not his legs:]]></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But one of the soldiers with a spear pierced his side, and forthwith came there out blood and water.]]></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Pilate therefore went forth again, and says unto them, Behold, I bring him forth to you, that all of you may know that I find no fault in him.]]></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But one of the soldiers with a spear pierced his side, and forthwith came there out blood and water.]]></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he that saw it bare record, and his record is true: and he knows that he says true, that all of you might believe.]]></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he that saw it bare record, and his record is true: and he knows that he says true, that all of you might believe.]]></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For these things were done, that the scripture should be fulfilled, A bone of him shall not be broken.]]></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For these things were done, that the scripture should be fulfilled, A bone of him shall not be broken.]]></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again another scripture says, They shall look on him whom they pierced.]]></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after this Joseph of Arimathaea, being a disciple of Jesus, but secretly for fear of the Jews, besought Pilate that he might take away the body of Jesus: and Pilate gave him leave. He came therefore, and took the body of Jesus.]]></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after this Joseph of Arimathaea, being a disciple of Jesus, but secretly for fear of the Jews, besought Pilate that he might take away the body of Jesus: and Pilate gave him leave. He came therefore, and took the body of Jesus.]]></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after this Joseph of Arimathaea, being a disciple of Jesus, but secretly for fear of the Jews, besought Pilate that he might take away the body of Jesus: and Pilate gave him leave. He came therefore, and took the body of Jesus.]]></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And there came also Nicodemus, which at the first came to Jesus by night, and brought a mixture of myrrh and aloes, about an hundred pound weight.]]></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hen came Jesus forth, wearing the crown of thorns, and the purple robe. And Pilate says unto them, Behold the man!]]></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And there came also Nicodemus, which at the first came to Jesus by night, and brought a mixture of myrrh and aloes, about an hundred pound weight.]]></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Then took they the body of Jesus, and wound it in linen clothes with the spices, as the manner of the Jews is to bury.]]></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Then took they the body of Jesus, and wound it in linen clothes with the spices, as the manner of the Jews is to bury.]]></a:t>
            </a:r>
          </a:p>
        </p:txBody>
      </p:sp>
    </p:spTree>
  </p:cSld>
</p:notes>
</file>

<file path=ppt/notesSlides/notesSlide8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Now in the place where he was crucified there was a garden; and in the garden a new tomb, wherein was never man yet laid.]]></a:t>
            </a:r>
          </a:p>
        </p:txBody>
      </p:sp>
    </p:spTree>
  </p:cSld>
</p:notes>
</file>

<file path=ppt/notesSlides/notesSlide8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Now in the place where he was crucified there was a garden; and in the garden a new tomb, wherein was never man yet laid.]]></a:t>
            </a:r>
          </a:p>
        </p:txBody>
      </p:sp>
    </p:spTree>
  </p:cSld>
</p:notes>
</file>

<file path=ppt/notesSlides/notesSlide8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There laid they Jesus therefore because of the Jews' preparation day; for the tomb was nigh at hand.]]></a:t>
            </a:r>
          </a:p>
        </p:txBody>
      </p:sp>
    </p:spTree>
  </p:cSld>
</p:notes>
</file>

<file path=ppt/notesSlides/notesSlide8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There laid they Jesus therefore because of the Jews' preparation day; for the tomb was nigh at hand.]]></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hen came Jesus forth, wearing the crown of thorns, and the purple robe. And Pilate says unto them, Behold the man!]]></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1718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3.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4.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5.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6.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யோவான் : 1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பிரதான ஆசாரியரும் சேவகரும் அவரைக் கண்டபோது: சிலுவையில் அறையும் சிலுவையில் அறையும்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தமிட்டார்கள். அதற்குப் பிலாத்து: நீங்களே இவனைக் கொண்டுபோய்ச் சிலுவையில் அறையுங்கள்,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வனிடத்தில் ஒரு குற்றமும் காணே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யூதர்கள் அவனுக்குப் பிரதியுத்தரமாக: எங்களுக்கு ஒரு நியாயப்பிரமாணமுண்டு, இவன் தன்னை தேவனு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மாரனென்று சொன்னபடியினால், அந்த நியாயப்பிரமாணத்தின்படியே, இவன் சாகவேண்டும்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பிலாத்து இந்த வார்த்தையைக் கேட்டபொழுது அதிகமாய்ப் பய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மறுபடியும் அரமனைக்குள்ளே போய், இயேசுவை நோக்கி: நீ எங்கேயிருந்து வந்தவன் என்றான். அதற்கு இயே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றுத்தரம் ஒன்றும் சொல்ல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ப்பொழுது பிலாத்து: நீ என்னோடே பேசுகிறதில்லையா உன்னைச் சிலுவையில் அறைய எ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காரமுண்டென்றும், உன்னை விடுதலைபண்ண எனக்கு அதிகாரமுண்டென்றும் உனக்குத் தெரியாதா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அப்பொழுது பிலாத்து இயேசுவைப்பிடித்து வாரினால் அடிப்பி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இயேசு பிரதியுத்தரமாக: பரத்திலிருந்து உமக்குக் கொடுக்கப்படாதிருந்தால், என்மேல் உமக்கு ஒ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காரமுமிராது; ஆனபடியினாலே என்னை உம்மிடத்தில் ஒப்புக்கொடுத்தவனுக்கு அதிக பாவமுண்டு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துமுதல் பிலாத்து அவரை விடுதலைபண்ண வகைதேடினான். யூதர்கள் அவனை நோக்கி: இவனை விடுதலைபண்ணினால் நீ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யனுக்குச் சிநேகிதனல்ல; தன்னை ராஜாவென்கிறவனெவனோ அவன் ராயனுக்கு விரோதி என்று சத்தமி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பிலாத்து இந்த வார்த்தையைக் கேட்டபொழுது, இயேசுவை வெளியே அழைத்துவந்து, தளவரிசைப்படு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டையென்றும், எபிரெயு பாஷையிலே கபத்தா என்றும் சொல்லப்பட்ட இடத்திலே, நியாயாசனத்தின்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ட்கா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அந்த நாள் பஸ்காவுக்கு ஆயத்தநாளும் ஏறக்குறைய ஆறுமணி நேரமுமாயிருந்தது; அப்பொழுது அவன் யூ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க்கி: இதோ, உங்கள் ராஜா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அவர்கள்: இவனை அகற்றும் அகற்றும், சிலுவையில் அறையும் என்று சத்தமிட்டார்கள். அதற்குப் பிலா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போர்ச்சேவகர் முள்ளுகளினால் ஒரு முடியைப் பின்னி அவர் சிரசின்மேல் வைத்து, சிவப்பான ஒரு அங்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 ராஜாவை நான் சிலுவையில் அறையலாமா என்றான். பிரதான ஆசாரியர் பிரதியுத்தரமாக: இராயனேயல்லா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ங்களுக்கு வேறே ராஜா இல்லை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அப்பொழுது அவரைச் சிலுவையில் அறையும்படிக்கு அவர்களிடத்தில் ஒப்புக்கொடுத்தான். அவர்கள் இயேசுவை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த்துக்கொண்டு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வர் தம்முடைய சிலுவையைச் சுமந்துகொண்டு, எபிரெயு பாஷையிலே கொல்கொதா என்று சொல்லப்படும் கபாலஸ்த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கிற இடத்திற்குப் புறப்பட்டுப்போ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ங்கே அவரைச் சிலுவையில் அறைந்தார்கள்; அவரோடேகூட வேறிரண்டுபேரை இரண்டு பக்கங்களிலும் இயேசு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விலுமாகச் சிலுவைகளில் அறை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பிலாத்து ஒரு மேல்விலாசத்தை எழுதி, சிலுவையின்மேல் போடுவித்தான். அதில் நசரேயனாகிய இயேசு யூத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ராஜா என்று எழுதியி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கு உ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இயேசு சிலுவையில் அறையப்பட்ட இடம் நகரத்திற்குச் சமீபமாயிருந்தபடியினால், யூதரில் அநேகர் அ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ல்விலாசத்தை வாசித்தார்கள்; அது எபிரெயு கிரேக்கு லத்தீன் பாஷைகளில் எழுதியி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ப்பொழுது யூதருடைய பிரதான ஆசாரியர் பிலாத்துவை நோக்கி: யூதருடைய ராஜா என்று நீர் எழுதாமல், 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தருடைய ராஜா என்று அவன் சொன்னதாக எழுதும்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பிலாத்து பிரதியுத்தரமாக: நானெழுதினது எழுதினதே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போர்ச் சேவகர் இயேசுவைச் சிலுவையில் அறைந்தபின்பு, அவருடைய வஸ்திரங்களை எடுத்து, ஒவ்வொரு சேவக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வ்வொரு பங்காக நாலு பங்காக்கினார்கள்; அங்கியையும் எடுத்தார்கள், அந்த அங்கி, தையலில்லாமல் 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ங்கி முழுதும் நெய்யப்பட்டதாயி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அவர்கள்: இதை நாம் கிழியாமல், யாருக்கு வருமோ என்று இதைக்குறித்துச் சீட்டுப்போடுவோம்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வரோடொருவர் பேசிக்கொண்டார்கள். என் வஸ்திரங்களைத் தங்களுக்குள்ளே பங்கிட்டு, என் உடையின்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யூதருடைய ராஜாவே, வாழ்க என்று சொல்லி, அவரைக் கையினால் அடி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ட்டுப்போட்டார்கள் என்கிற வேதவாக்கியம் நிறைவேறத்தக்கதாகப் போர்ச்சேவகர் இப்படிச் செய்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இயேசுவின் சிலுவையினருகே அவருடைய தாயும், அவருடைய தாயின் சகோதரி கிலெயோப்பா மரியாளும், மகதலே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ரியாளும் நின்றுகொண்டி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அப்பொழுது இயேசு தம்முடைய தாயையும் அருகே நின்ற தமக்கு அன்பாயிருந்த சீஷனையும் கண்டு, தம்முடைய தா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க்கி: ஸ்திரீயே, அதோ, உன் மக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பின்பு அந்தச் சீஷனை நோக்கி: அதோ, உன் தாய் என்றார் அந்நேரத்தில் அந்தச் சீஷன் அவளைத் தன்னிடமா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ஏற்றுக்கொண்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அதன்பின்பு, எல்லாம் முடிந்தது என்று இயேசு அறிந்து, வேதவாக்கியம் நிறைவேறத்தக்க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கமாயிருக்கிறே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காடி நிறைந்த பாத்திரம் அங்கே வைக்கப்பட்டிருந்தது; அவர்கள் கடற்காளானைக் காடியிலே தோய்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பிலாத்து மறுபடியும் வெளியே வந்து: நான் இவனிடத்தில் ஒரு குற்றமும் காணேன் என்று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ஈசோப்புத்தண்டில் மாட்டி, அவர் வாயினிடத்தில் நீட்டிக்கொடு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இயேசு காடியை வாங்கினபின்பு, முடிந்தது என்று சொல்லி, தலையைச்சாய்த்து, ஆவியை ஒப்புக்கொடு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அந்த நாள் பெரிய ஓய்வுநாளுக்கு ஆயத்தநாளாயிருந்தபடியினால், உடல்கள் அந்த ஓய்வுநாளிலே சிலுவை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தபடிக்கு, யூதர்கள் பிலாத்துவினிடத்தில் போய், அவர்களுடைய காலெலும்புகளை முறிக்கும்படி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டல்களை எடுத்துப்போடும்படிக்கும் உத்தரவு கேட்டுக்கொண்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அந்தப்படி போர்ச்சேவகர் வந்து, அவருடனேகூடச் சிலுவையில் அறையப்பட்ட முந்தினவனுடைய காலெலும்பு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ற்றவனுடைய கால்களையும் முறி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அவர்கள் இயேசுவினிடத்தில் வந்து, அவர் மரித்திருக்கிறதைக் கண்டு, அவருடைய காலெலும்பு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றிக்க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ஆகிலும் போர்ச்சேவகரில் ஒருவன் ஈட்டியினாலே அவருடைய விலாவில் குத்தினான்; உடனே இரத்தமும் தண்ணீ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றியும்படிக்கு, இதோ, உங்களிடத்தில் இவனை வெளியே கொண்டுவருகிறே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அதைக் கண்டவன் சாட்சி கொடுக்கிறான், அவனுடைய சாட்சி மெய்யாயிருக்கிறது; நீங்கள் விசுவாசிக்கு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ன் சொல்லுகிறது மெய்யென்று அவன் அறிந்திருக்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அவருடைய எலும்புகளில் ஒன்றும் முறிக்கப்படுவதில்லை என்கிற வேதவாக்கியம் நிறைவேறும்படி இவை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அல்லாமலும் தாங்கள் குத்தினவரை நோக்கிப்பார்ப்பார்கள் என்று வேறொரு வேதவாக்கியம் சொல்லு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இவைகளுக்குப்பின்பு அரிமத்தியா ஊரானும், யூதருக்குப் பயந்ததினால் இயேசுவுக்கு அந்தரங்க சீஷனுமா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சேப்பு இயேசுவின் சரீரத்தை எடுத்துக்கொண்டுபோகும்படி பிலாத்துவினிடத்தில் உத்தரவு கேட்டான்; பிலா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த்தரவு கொடுத்தான். ஆகையால் அவன் வந்து, இயேசுவின் சரீரத்தை எடுத்துக்கொண்டு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ஆரம்பத்திலே ஒரு இராத்திரியில் இயேசுவினிடத்தில் வந்திருந்த நிக்கொதேமு என்பவன் வெள்ளைப்போள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இயேசு, முள்முடியும் சிவப்பங்கியும் தரித்தவராய், வெளியே வந்தார். அப்பொழுது பிலாத்து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யபோளமும் கலந்து ஏறக்குறைய நூறு இராத்தல் கொண்டுவ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அவர்கள் இயேசுவின் சரீரத்தை எடுத்து, யூதர்கள் அடக்கம்பண்ணும் முறைமையின்படியே அதை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கந்தவர்க்கங்களுடனே சீலைகளில் சுற்றிக் கட்டி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அவர் சிலுவையில் அறையப்பட்ட இடத்தில் ஒரு தோட்டமும், அந்தத் தோட்டத்தில் ஒருக்காலும் ஒருவ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க்கப்பட்டிராத ஒரு புதிய கல்லறையும் இ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யூதருடைய ஆயத்தநாளானபடியினாலும், அந்தக் கல்லறை சமீபமாயிருந்தபடியினாலும், அவ்விடத்திலே இயேசு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க்கி: இதோ, இந்த மனுஷ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19]]></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2026-09-16T23:21:56Z</dcterms:created>
  <dcterms:modified xsi:type="dcterms:W3CDTF">2026-09-16T23:21:56Z</dcterms:modified>
  <dc:title>யோவான் : 19</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