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க் கண்டவன் சாட்சி கொடுக்கிறான், அவனுடைய சாட்சி மெய்யாயிருக்கிறது; நீங்கள் விசுவாசிக்கும்படி, தான் சொல்லுகிறது மெய்யென்று அவன் அறிந்திருக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க் கண்டவன் சாட்சி கொடுக்கிறான், அவனுடைய சாட்சி மெய்யாயிருக்கிறது; நீங்கள் விசுவாசிக்கும்படி, தான் சொல்லுகிறது மெய்யென்று அவன் அறிந்த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ிலாத்து இயேசுவைப்பிடித்து வாரினால் அடிப்ப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எலும்புகளில் ஒன்றும் முறிக்கப்படுவதில்லை என்கிற வேதவாக்கியம் நிறைவேறும்படி இவைகள் நட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ர்ச்சேவகர் முள்ளுகளினால் ஒரு முடியைப் பின்னி அவர் சிரசின்மேல் வைத்து, சிவப்பான ஒரு அங்கியை அவருக்கு உடுத்தி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ர்ச்சேவகர் முள்ளுகளினால் ஒரு முடியைப் பின்னி அவர் சிரசின்மேல் வைத்து, சிவப்பான ஒரு அங்கியை அவருக்கு உடுத்தி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ல்லாமலும் தாங்கள் குத்தினவரை நோக்கிப்பார்ப்பார்கள் என்று வேறொரு வேதவாக்கியம் சொல்லு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ருடைய ராஜாவே, வாழ்க என்று சொல்லி, அவரைக் கையினால் அடி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ருடைய ராஜாவே, வாழ்க என்று சொல்லி, அவரைக் கையினால் அடி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ரம்பத்திலே ஒரு இராத்திரியில் இயேசுவினிடத்தில் வந்திருந்த நிக்கொதேமு என்பவன் வெள்ளைப்போளமும் கரியபோளமும் கலந்து ஏறக்குறைய நூறு இராத்தல் கொண்டுவ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ரம்பத்திலே ஒரு இராத்திரியில் இயேசுவினிடத்தில் வந்திருந்த நிக்கொதேமு என்பவன் வெள்ளைப்போளமும் கரியபோளமும் கலந்து ஏறக்குறைய நூறு இராத்தல் கொண்டுவ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இயேசுவின் சரீரத்தை எடுத்து, யூதர்கள் அடக்கம்பண்ணும் முறைமையின்படியே அதைச் சுகந்தவர்க்கங்களுடனே சீலைகளில் சுற்றிக் க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இயேசுவின் சரீரத்தை எடுத்து, யூதர்கள் அடக்கம்பண்ணும் முறைமையின்படியே அதைச் சுகந்தவர்க்கங்களுடனே சீலைகளில் சுற்றிக் கட்ட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சிலுவையில் அறையப்பட்ட இடத்தில் ஒரு தோட்டமும், அந்தத் தோட்டத்தில் ஒருக்காலும் ஒருவனும் வைக்கப்பட்டிராத ஒரு புதிய கல்லறையும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சிலுவையில் அறையப்பட்ட இடத்தில் ஒரு தோட்டமும், அந்தத் தோட்டத்தில் ஒருக்காலும் ஒருவனும் வைக்கப்பட்டிராத ஒரு புதிய கல்லறையும்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ூதருடைய ஆயத்தநாளானபடியினாலும், அந்தக் கல்லறை சமீபமாயிருந்தபடியினாலும், அவ்விடத்திலே இயேசுவை வை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ூதருடைய ஆயத்தநாளானபடியினாலும், அந்தக் கல்லறை சமீபமாயிருந்தபடியினாலும், அவ்விடத்திலே இயேசுவை வை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லாத்து மறுபடியும் வெளியே வந்து: நான் இவனிடத்தில் ஒரு குற்றமும் காணேன் என்று நீங்கள் அறியும்படிக்கு, இதோ, உங்களிடத்தில் இவனை வெளியே கொண்டுவரு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லாத்து மறுபடியும் வெளியே வந்து: நான் இவனிடத்தில் ஒரு குற்றமும் காணேன் என்று நீங்கள் அறியும்படிக்கு, இதோ, உங்களிடத்தில் இவனை வெளியே கொண்டுவரு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, முள்முடியும் சிவப்பங்கியும் தரித்தவராய், வெளியே வந்தார். அப்பொழுது பிலாத்து அவர்களை நோக்கி: இதோ, இந்த மனுஷ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, முள்முடியும் சிவப்பங்கியும் தரித்தவராய், வெளியே வந்தார். அப்பொழுது பிலாத்து அவர்களை நோக்கி: இதோ, இந்த மனுஷ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ர்கள் அவனுக்குப் பிரதியுத்தரமாக: எங்களுக்கு ஒரு நியாயப்பிரமாணமுண்டு, இவன் தன்னை தேவனுடைய குமாரனென்று சொன்னபடியினால், அந்த நியாயப்பிரமாணத்தின்படியே, இவன் சாகவேண்ட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ர்கள் அவனுக்குப் பிரதியுத்தரமாக: எங்களுக்கு ஒரு நியாயப்பிரமாணமுண்டு, இவன் தன்னை தேவனுடைய குமாரனென்று சொன்னபடியினால், அந்த நியாயப்பிரமாணத்தின்படியே, இவன் சாகவேண்டு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லாத்து இந்த வார்த்தையைக் கேட்டபொழுது அதிகமாய்ப் பயந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படியும் அரமனைக்குள்ளே போய், இயேசுவை நோக்கி: நீ எங்கேயிருந்து வந்தவன் என்றான். அதற்கு இயேசு மாறுத்தரம் ஒன்றும் சொல்ல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படியும் அரமனைக்குள்ளே போய், இயேசுவை நோக்கி: நீ எங்கேயிருந்து வந்தவன் என்றான். அதற்கு இயேசு மாறுத்தரம் ஒன்றும் சொல்ல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ிலாத்து: நீ என்னோடே பேசுகிறதில்லையா உன்னைச் சிலுவையில் அறைய எனக்கு அதிகாரமுண்டென்றும், உன்னை விடுதலைபண்ண எனக்கு அதிகாரமுண்டென்றும் உனக்குத் தெரியாதா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ிலாத்து: நீ என்னோடே பேசுகிறதில்லையா உன்னைச் சிலுவையில் அறைய எனக்கு அதிகாரமுண்டென்றும், உன்னை விடுதலைபண்ண எனக்கு அதிகாரமுண்டென்றும் உனக்குத் தெரியாதா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பிரதியுத்தரமாக: பரத்திலிருந்து உமக்குக் கொடுக்கப்படாதிருந்தால், என்மேல் உமக்கு ஒரு அதிகாரமுமிராது; ஆனபடியினாலே என்னை உம்மிடத்தில் ஒப்புக்கொடுத்தவனுக்கு அதிக பாவமுண்டு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பிரதியுத்தரமாக: பரத்திலிருந்து உமக்குக் கொடுக்கப்படாதிருந்தால், என்மேல் உமக்கு ஒரு அதிகாரமுமிராது; ஆனபடியினாலே என்னை உம்மிடத்தில் ஒப்புக்கொடுத்தவனுக்கு அதிக பாவமுண்ட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முதல் பிலாத்து அவரை விடுதலைபண்ண வகைதேடினான். யூதர்கள் அவனை நோக்கி: இவனை விடுதலைபண்ணினால் நீர் இராயனுக்குச் சிநேகிதனல்ல; தன்னை ராஜாவென்கிறவனெவனோ அவன் ராயனுக்கு விரோதி என்று சத்தம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முதல் பிலாத்து அவரை விடுதலைபண்ண வகைதேடினான். யூதர்கள் அவனை நோக்கி: இவனை விடுதலைபண்ணினால் நீர் இராயனுக்குச் சிநேகிதனல்ல; தன்னை ராஜாவென்கிறவனெவனோ அவன் ராயனுக்கு விரோதி என்று சத்தம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இந்த வார்த்தையைக் கேட்டபொழுது, இயேசுவை வெளியே அழைத்துவந்து, தளவரிசைப்படுத்தின மேடையென்றும், எபிரெயு பாஷையிலே கபத்தா என்றும் சொல்லப்பட்ட இடத்திலே, நியாயாசனத்தின்மேல் உட்கார்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இந்த வார்த்தையைக் கேட்டபொழுது, இயேசுவை வெளியே அழைத்துவந்து, தளவரிசைப்படுத்தின மேடையென்றும், எபிரெயு பாஷையிலே கபத்தா என்றும் சொல்லப்பட்ட இடத்திலே, நியாயாசனத்தின்மேல் உட்கார்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பஸ்காவுக்கு ஆயத்தநாளும் ஏறக்குறைய ஆறுமணி நேரமுமாயிருந்தது; அப்பொழுது அவன் யூதர்களை நோக்கி: இதோ, உங்கள் ராஜா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பஸ்காவுக்கு ஆயத்தநாளும் ஏறக்குறைய ஆறுமணி நேரமுமாயிருந்தது; அப்பொழுது அவன் யூதர்களை நோக்கி: இதோ, உங்கள் ராஜா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இவனை அகற்றும் அகற்றும், சிலுவையில் அறையும் என்று சத்தமிட்டார்கள். அதற்குப் பிலாத்து: உங்கள் ராஜாவை நான் சிலுவையில் அறையலாமா என்றான். பிரதான ஆசாரியர் பிரதியுத்தரமாக: இராயனேயல்லாமல் எங்களுக்கு வேறே ராஜா இல்லை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இவனை அகற்றும் அகற்றும், சிலுவையில் அறையும் என்று சத்தமிட்டார்கள். அதற்குப் பிலாத்து: உங்கள் ராஜாவை நான் சிலுவையில் அறையலாமா என்றான். பிரதான ஆசாரியர் பிரதியுத்தரமாக: இராயனேயல்லாமல் எங்களுக்கு வேறே ராஜா இல்லை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ைச் சிலுவையில் அறையும்படிக்கு அவர்களிடத்தில் ஒப்புக்கொடுத்தான். அவர்கள் இயேசுவைப் பிடித்துக்கொண்டு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ைச் சிலுவையில் அறையும்படிக்கு அவர்களிடத்தில் ஒப்புக்கொடுத்தான். அவர்கள் இயேசுவைப் பிடித்துக்கொண்டுபோ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ம்முடைய சிலுவையைச் சுமந்துகொண்டு, எபிரெயு பாஷையிலே கொல்கொதா என்று சொல்லப்படும் கபாலஸ்தலம் என்கிற இடத்திற்குப் புறப்பட்டுப்போ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ம்முடைய சிலுவையைச் சுமந்துகொண்டு, எபிரெயு பாஷையிலே கொல்கொதா என்று சொல்லப்படும் கபாலஸ்தலம் என்கிற இடத்திற்குப் புறப்பட்டுப்போன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அவரைச் சிலுவையில் அறைந்தார்கள்; அவரோடேகூட வேறிரண்டுபேரை இரண்டு பக்கங்களிலும் இயேசுவை நடுவிலுமாகச் சிலுவைகளில் அறை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அவரைச் சிலுவையில் அறைந்தார்கள்; அவரோடேகூட வேறிரண்டுபேரை இரண்டு பக்கங்களிலும் இயேசுவை நடுவிலுமாகச் சிலுவைகளில் அறை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ப்படி போர்ச்சேவகர் வந்து, அவருடனேகூடச் சிலுவையில் அறையப்பட்ட முந்தினவனுடைய காலெலும்புகளையும் மற்றவனுடைய கால்களையும் முறித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லாத்து ஒரு மேல்விலாசத்தை எழுதி, சிலுவையின்மேல் போடுவித்தான். அதில் நசரேயனாகிய இயேசு யூதருடைய ராஜா என்று எழுதியி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லாத்து ஒரு மேல்விலாசத்தை எழுதி, சிலுவையின்மேல் போடுவித்தான். அதில் நசரேயனாகிய இயேசு யூதருடைய ராஜா என்று எழுதியிருந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சிலுவையில் அறையப்பட்ட இடம் நகரத்திற்குச் சமீபமாயிருந்தபடியினால், யூதரில் அநேகர் அந்த மேல்விலாசத்தை வாசித்தார்கள்; அது எபிரெயு கிரேக்கு லத்தீன் பாஷைகளில் எழுதியிருந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சிலுவையில் அறையப்பட்ட இடம் நகரத்திற்குச் சமீபமாயிருந்தபடியினால், யூதரில் அநேகர் அந்த மேல்விலாசத்தை வாசித்தார்கள்; அது எபிரெயு கிரேக்கு லத்தீன் பாஷைகளில் எழுதியிரு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ருடைய பிரதான ஆசாரியர் பிலாத்துவை நோக்கி: யூதருடைய ராஜா என்று நீர் எழுதாமல், தான் யூதருடைய ராஜா என்று அவன் சொன்னதாக எழுதும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ருடைய பிரதான ஆசாரியர் பிலாத்துவை நோக்கி: யூதருடைய ராஜா என்று நீர் எழுதாமல், தான் யூதருடைய ராஜா என்று அவன் சொன்னதாக எழுதும்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பிரதியுத்தரமாக: நானெழுதினது எழுதினதே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ோர்ச் சேவகர் இயேசுவைச் சிலுவையில் அறைந்தபின்பு, அவருடைய வஸ்திரங்களை எடுத்து, ஒவ்வொரு சேவகனுக்கு ஒவ்வொரு பங்காக நாலு பங்காக்கினார்கள்; அங்கியையும் எடுத்தார்கள், அந்த அங்கி, தையலில்லாமல் மேலே தொடங்கி முழுதும் நெய்யப்பட்டதாயிரு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ோர்ச் சேவகர் இயேசுவைச் சிலுவையில் அறைந்தபின்பு, அவருடைய வஸ்திரங்களை எடுத்து, ஒவ்வொரு சேவகனுக்கு ஒவ்வொரு பங்காக நாலு பங்காக்கினார்கள்; அங்கியையும் எடுத்தார்கள், அந்த அங்கி, தையலில்லாமல் மேலே தொடங்கி முழுதும் நெய்யப்பட்டதாய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இயேசுவினிடத்தில் வந்து, அவர் மரித்திருக்கிறதைக் கண்டு, அவருடைய காலெலும்புகளை முறிக்கவ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வின் சிலுவையினருகே அவருடைய தாயும், அவருடைய தாயின் சகோதரி கிலெயோப்பா மரியாளும், மகதலேனா மரியாளும் நின்றுகொண்ட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யேசு தம்முடைய தாயையும் அருகே நின்ற தமக்கு அன்பாயிருந்த சீஷனையும் கண்டு, தம்முடைய தாயை நோக்கி: ஸ்திரீயே, அதோ, உன் மகன்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யேசு தம்முடைய தாயையும் அருகே நின்ற தமக்கு அன்பாயிருந்த சீஷனையும் கண்டு, தம்முடைய தாயை நோக்கி: ஸ்திரீயே, அதோ, உன் மகன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ந்தச் சீஷனை நோக்கி: அதோ, உன் தாய் என்றார் அந்நேரத்தில் அந்தச் சீஷன் அவளைத் தன்னிடமாய் ஏற்றுக்கொண்ட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ந்தச் சீஷனை நோக்கி: அதோ, உன் தாய் என்றார் அந்நேரத்தில் அந்தச் சீஷன் அவளைத் தன்னிடமாய் ஏற்றுக்கொண்ட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, எல்லாம் முடிந்தது என்று இயேசு அறிந்து, வேதவாக்கியம் நிறைவேறத்தக்கதாக: தாகமாயிருக்கிறேன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, எல்லாம் முடிந்தது என்று இயேசு அறிந்து, வேதவாக்கியம் நிறைவேறத்தக்கதாக: தாகமாயிருக்கிறேன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டி நிறைந்த பாத்திரம் அங்கே வைக்கப்பட்டிருந்தது; அவர்கள் கடற்காளானைக் காடியிலே தோய்த்து, ஈசோப்புத்தண்டில் மாட்டி, அவர் வாயினிடத்தில் நீட்டிக்கொடு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ிலும் போர்ச்சேவகரில் ஒருவன் ஈட்டியினாலே அவருடைய விலாவில் குத்தினான்; உடனே இரத்தமும் தண்ணீரும் புறப்பட்ட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டி நிறைந்த பாத்திரம் அங்கே வைக்கப்பட்டிருந்தது; அவர்கள் கடற்காளானைக் காடியிலே தோய்த்து, ஈசோப்புத்தண்டில் மாட்டி, அவர் வாயினிடத்தில் நீட்டிக்கொடுத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காடியை வாங்கினபின்பு, முடிந்தது என்று சொல்லி, தலையைச்சாய்த்து, ஆவியை ஒப்புக்கொடு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ிலும் போர்ச்சேவகரில் ஒருவன் ஈட்டியினாலே அவருடைய விலாவில் குத்தினான்; உடனே இரத்தமும் தண்ணீரும் புற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এই ঘটনা য়ে দেখল সে এবিষয়ে সাক্ষ্য দিল তা আপনারা সকলেই বিশ্বাস করতে পারেন, আর তার সাক্ষ্য সত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সে জানে য়ে সে যা বলছে তা সত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পীলাত আদেশ দিলেন য়ে যীশুকে চাবুক মারার জন্য নিয়ে যাওযা হ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ই সকল ঘটনা ঘটল যাতে শাস্ত্রের এই কথা পূর্ণ হয়: ‘তাঁর একটি অস্থিও ভাঙ্গ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নারা কাঁটালতা দিয়ে একটা মুকুট তৈরী করে সেটা যীশুর মাথায় পরিয়ে দিল৷ তারা যীশুকে বেগুনে রঙ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োশাক পরা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আবার শাস্ত্রে আর এক জায়গায় আছে, ‘তারা যাঁকে বিদ্ধ করেছে তাঁরই দিকে দৃষ্টিপাত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রপর তাঁর কাছে এগিয়ে এসে বলতে লাগল, ‘ইহুদীদের রাজা দীর্ঘজীবি হোক!’ এই বলে তারা তাঁর গালে চ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এরপর অরিমাথিযার য়োষেফ যিনি যীশুর শিষ্য ছিলেন, কিন্তু ইহুদীদের ভয়ে তা গোপনে রাখতেন, তিনি যীশ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ঐ দিনটা ছিল আযোজনের দিন৷ য়েহেতু বিশ্রামবার একটি বিশেষ দিন, ইহুদীরা চাইছিল না য়ে দেহ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হটি নিয়ে যাবার জন্য পীলাতের কাছে অনুমতি চাইলেন৷ পীলাত তাঁকে অনুমতি দিলে তিনি এসে যীশুর দেহ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িয়ে নি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নীকদীমও এসেছিলেন (য়োষেফের সঙ্গে)৷ এই সেই ব্যক্তি যিনি যীশুর কাছে আগে একরাতের অন্ধকারে দেখ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লেন৷ নীকদীম আনুমানিক ত্রিশ কিলোগ্রাম গন্ধ-নির্যাস মেশানো অগুরুর প্রলেপ নিয়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এরপর ইহুদীদের কবর দেওযার রীতি অনুসারে যীশুর দেহে সেই প্রলেপ মাখিয়ে তাঁরা তা মসীনার কাপড়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ড়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যীশু সেখানে ক্রুশ বিদ্ধ হয়েছিলেন, তার কাছে একটি বাগান ছিল, সেই বাগানে একটি নতুন কবর ছিল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 কাউকে কখনও কবর দেওযা হ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এই কবরটি নিকটেই ছিল, যীশুর দেহ তাঁরা সেই কবরেব মধ্যে রাখলেন, কারণ ইহুদীদের বিশ্রামের দিনটি শু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ে চল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ুশের ওপরে থাকে৷ তাই ইহুদীরা পীলাতের কাছে গিয়ে তাঁকে আদেশ দিতে অনুরোধ করল, য়েন ক্রুশবিদ্ধ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ীলাত আর একবার বাইরে বেরিয়ে এসে তাদের বললেন, ‘শোন, আমি যীশুকে তোমাদের সামনে নিয়ে আসছি৷ আমি চ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, তোমরা বুঝবে আমি এর কোনই দোষ খুঁজে পাচ্ছি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রপর যীশু বাইরে এলেন, তখন তাঁর মাথায় কাঁটার মুকুট ও পরণে বেগুনে পোশাক ছিল৷ পীলাত তা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এই দেখ, সেই মানুষ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ধান যাজকরা ও মন্দিরের রক্ষীরা যীশুকে দেখে চিত্‌কার করে বলল, ‘ওকে ক্রুশে দাও, ক্রুশে দিয়ে ও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রে ফেল!’পীলাত তাদের বললেন, ‘তোমরা নিজেরাই একে নিয়ে গিয়ে ক্রুশে দাও, কারণ আমি এর কোন দোষ দেখ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চ্ছি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ইহুদীরা তাঁকে বলল, ‘আমাদের য়ে বিধি-ব্যবস্থা আছে, সেই ব্যবস্থানুসারে ওর প্রাণদণ্ড হওযা উচিত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নিজেকে ঈশ্বরের পুত্র বলে দাবী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ই কথা শুনে পীলাত ভীষণ ভয় পে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 ভেঙ্গে দেওযা হয় যাতে তাড়াতাড়ি তাদের মৃত্যু হয় এবং মৃতদেহগুলি ঐ দিনই ক্রুশ থেকে নামিয়ে ফ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িনি আবার প্রাসাদের মধ্যে গেলেন৷ পীলাত যীশুকে জিজ্ঞেস করলেন, ‘তুমি কোথা থেকে এসেছ?’ কিন্তু যী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 কোন উত্তর দি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পীলাত যীশুকে বললেন, ‘তুমি কি আমার সঙ্গে কথা বলতে চাও না? তুমি কি জান না য়ে তোমাকে ম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ার বা ক্রুশে বিদ্ধ করে মারবার ক্ষমতা আমার আ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র উত্তরে যীশু তাঁকে বললেন, ‘ঈশ্বর না দিলে আমার ওপর আপনার কোন ক্ষমতা থাকত না৷ তাই য়ে লোক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হাতে তুলে দিয়েছে সে আরও বড় পাপে পাপী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কথা শুনে পীলাত তাঁকে ছেড়ে দেবার জন্য চেষ্টা করলেন, কিন্তু ইহুদীরা চিত্‌কার করল, ‘যদি তুমি ও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ড়ে দাও, তাহলে তুমি কৈসরের বন্ধু নও৷ য়ে কেউ নিজেকে রাজা বলবে, বুঝতে হবে সে কৈসরের বিরোধিতা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ই কথা শোনার পর পীলাত যীশুকে আবার বাইরে নিয়ে এলেন ও বিচারালয়ে বসলেন৷ এই বিচারাসন ছিল ‘পাথ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ধানো’ নামে জায়গাতে৷ ইহুদীদের ভাষায় একে ‘গব্বথা’ ব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ই দিনটা ছিল নিস্তারপর্ব আযোজনের দিন৷তখন প্রায় বেলা বারোটা, পীলাত ইহুদীদের বললেন, ‘এই দেখ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রাজ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তারা চিত্‌কার করতে লাগল, ‘ওকে দূর কর! দূর কর! ওকে ক্রুশে দিয়ে মার!’পীলাত তাদের বললেন, ‘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তোমাদের রাজাকে ক্রুশে দেব?’প্রধান যাজকেরা জবাব দিলেন, ‘কৈসর ছাড়া আমাদের আর কোন রাজা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খন পীলাত যীশুকে ক্রুশে বিদ্ধ করে মারবার জন্য তাদের হাতে তুলে দিলেন৷শেষ পর্যন্ত তারা যীশুকে হ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তাঁর নিজের ক্রুশ বইতে বইতে ‘মাথার খুলি’ নামে এক জায়গায় গেলেন৷ ইহুদীদের ভাষায় যাকে ব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ত ‘গলগথ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েখানে তারা যীশুকে ক্রুশে বিদ্ধ করল৷ তাঁর সঙ্গে তাঁর দুপাশে আরও দুজনকে ক্রুশে দিল, যীশু 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মাঝখা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ুতরাং সেনারা এসে প্রথম লোকটির পা ভাঙ্গল, আর তার সঙ্গে যাকে ক্রুশে দেওযা হয়েছিল তারও পা ভাঙ্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ীলাত যীশুর মাথার দিকে ক্রুশের ওপর একটি ফলক টাঙ্গিয়ে দিলেন৷ সেই ফলকে লেখা ছিল, ‘নাসরতীয় যীশ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দের রাজ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খন অনেক ইহুদী সেই ফলকটি পড়ল, কারণ যীশুকে য়েখানে ক্রুশে দেওযা হয়েছিল তা নগরের কাছেই ছিল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ফলকের লেখাটি ইহুদীদের ভাষা, গ্রীক ও ল্য়াটিন ভাষায়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ইহুদীদের প্রধান যাজকেরা পীলাতকে বললেন, ‘ইহুদীদের রাজা’ লিখো না, তার পরিবর্তে লেখো, ‘এই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, আমি ইহুদীদের রাজা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ীলাত বললেন, ‘আমি যা লিখেছি তা লিখ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কে ক্রুশে দিয়ে সেনারা যীশুর সমস্ত পোশাক নিয়ে চারভাগে ভাগ করে প্রত্যেকে এক এক ভাগ নিল৷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উপরের লম্বা পোশাকটিও নিল, এটিতে কোন সেলাই ছিল না, ওপর থেকে নীচে পর্যন্ত সমস্তটাই বো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ই তারা নিজেদের মধ্যে বলাবলি করল, ‘এটাকে আর ছিঁড়ব না৷ আমরা বরং ঘুঁটি চেলে দেখি কে ওটা পা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কিন্তু তারা যীশুর কাছে এসে দেখল য়ে তিনি মারা গেছেন, তখন তাঁর পা ভাঙ্গ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্রের এই বাণী এইভাবে ফলে গেল:‘তারা নিজেদের মধ্যে আমার পোশাক ভাগ করে নিল, আর আমার পোশাক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ুঁটি চালল৷’গীতসংহিতা 22:18 সৈনিকরা তাই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ীশুর ক্রুশের কাছে তাঁর মা, মাসীমা ক্লোপার স্ত্রী মরিয়ম ও মরিয়ম মগ্দলিনী দাঁড়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ীশু তাঁর মাকে সেখানে দাঁড়িয়ে থাকতে দেখলেন আর য়ে শিষ্যকে তিনি ভালোবাসতেন, দেখলেন তিনিও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িয়ে আছেন৷ তখন তিনি তাঁর মাকে বললেন, ‘হে নারী, ঐ দেখ তোমার ছেল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পরে তিনি তাঁর সেই শিষ্যকে বললেন, ‘ঐ দেখ, তোমার মা৷’ আর তখন থেকে তাঁর মাকে সেই শিষ্য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িতে রাখার জন্য নি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রপর যীশু বুঝলেন য়ে সবকিছু এখন সম্পন্ন হয়েছে৷ শাস্ত্রের সকল বাণী য়েন সফল হয় তাই তিনি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আমার পিপাসা পেয়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েখানে একটা পাত্রে সিরকা ছিল, তাই সৈন্যরা একটা স্পঞ্জ সেই সিরকায় ডুবিয়ে এসোব নলে করে তা যীশ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কিন্তু একজন সৈনিক যীশুর পাঁজরের নীচে বর্শা দিয়ে বিদ্ধ করল, আর সঙ্গে সঙ্গে সেখান দিয়ে রক্ত ও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খের কাছে ধ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ীশু সেই সিরকার স্বাদ নেবার পর বললেন, ‘সমাপ্ত হল!’ এরপর তিনি মাথা নীচু করে প্রাণ ত্যাগ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িয়ে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2026-08-02T12:20:48Z</dcterms:created>
  <dcterms:modified xsi:type="dcterms:W3CDTF">2026-08-02T12:20:48Z</dcterms:modified>
  <dc:title>யோவான்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