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y heart is composing a good matter: I speak of the things which I have made concerning the king: my tongue is the pen of a ready writ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y heart is composing a good matter: I speak of the things which I have made concerning the king: my tongue is the pen of a ready writ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 are fairer than the children of men: grace is poured into your lips: therefore God has blessed you for ev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 are fairer than the children of men: grace is poured into your lips: therefore God has blessed you for ev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ird your sword upon your thigh, O most mighty, with your glory and your majest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ird your sword upon your thigh, O most mighty, with your glory and your majesty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n your majesty ride prosperously because of truth and meekness and righteousness; and your right hand shall teach you terrible thing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n your majesty ride prosperously because of truth and meekness and righteousness; and your right hand shall teach you terrible thing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rs arrows are sharp in the heart of the king's enemies; whereby the people fall under you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rs arrows are sharp in the heart of the king's enemies; whereby the people fall under you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r throne, O God, is for ever and ever: the sceptre of your kingdom is a right sceptr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r throne, O God, is for ever and ever: the sceptre of your kingdom is a right sceptr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love righteousness, and hate wickedness: therefore God, your God, has anointed you with the oil of gladness above your fellow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love righteousness, and hate wickedness: therefore God, your God, has anointed you with the oil of gladness above your fellow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ll your garments smell of myrrh, and aloes, and cassia, out of the ivory palaces, whereby they have made you gla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ll your garments smell of myrrh, and aloes, and cassia, out of the ivory palaces, whereby they have made you gla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Kings' daughters were among your honourable women: upon your right hand did stand the queen in gold of Ophir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Kings' daughters were among your honourable women: upon your right hand did stand the queen in gold of Ophir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arken, O daughter, and consider, and incline yours ear; forget also yours own people, and your father's house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arken, O daughter, and consider, and incline yours ear; forget also yours own people, and your father's house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o shall the king greatly desire your beauty: for he is your Lord; and worship you him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daughter of Tyre shall be there with a gift; even the rich among the people shall implore your favou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king's daughter is all glorious within: her clothing is of wrought gol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he shall be brought unto the king in raiment of needlework: the virgins her companions that follow her shall be brought unto you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he shall be brought unto the king in raiment of needlework: the virgins her companions that follow her shall be brought unto you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ith gladness and rejoicing shall they be brought: they shall enter into the king's palac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nstead of your fathers shall be your children, whom you may make princes in all the earth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nstead of your fathers shall be your children, whom you may make princes in all the earth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will make your name to be remembered in all generations: therefore shall the people praise you for ever and ever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will make your name to be remembered in all generations: therefore shall the people praise you for ever and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இருதயம் நல்ல விசேஷத்தினால் பொங்குகிறது; நான் ராஜாவைக் குறித்துப் பாடின கவியைச் சொல்லுகிற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நாவு விரைவாய் எழுதுகிறவனுடைய எழுத்தாண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்லா மனுபுத்திரரிலும் நீர் மகா சவுந்தரியமுள்ளவர்; உம்முடைய உதடுகளில் அருள் பொழிகிறது; ஆக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் உம்மை என்றென்றைக்கும் ஆசீர்வத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ரியவானே, உமது மகிமையும் உமது மகத்துவமுமாகிய உம்முடைய பட்டயத்தை நீர் உம்முடைய அர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ிக்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த்தியத்தினிமித்தமும், நீதியுடன் கூடிய சாந்தத்தினிமித்தமும், உமது மகத்துவத்திலே ஜெயமாக ஏறிவார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து வலதுகரம் பயங்கரமானவைகளை உமக்கு விளங்க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அம்புகள் கூர்மையானவைகள், அவைகள் ராஜாவுடைய சத்துருக்களின் இருதயத்திற்குள் பாய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சதளங்கள் உமக்குக் கீழே விழ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உமது சிங்காசனம் என்றென்றைக்குமுள்ளது, உமது ராஜ்யத்தின் செங்கோல் நீதிய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ங்கோல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நீதியை விரும்பி, அக்கிரமத்தை வெறுக்கிறீர்; ஆதலால் தேவனே, உம்முடைய தேவன் உமதுதோழர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்க்கிலும் உம்மை ஆனந்த தைலத்தினால் அபிஷேகம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ந்தத்தினால் செய்த அரமனைகளிலிருந்து புறப்படுகையில், நீர் மகிழும்படி உமது வஸ்திரங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்ளைப்போளம் சந்தனம் இலவங்கம் இவைகளின் வாசனை பொருந்தியத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நாயகிகளுக்குள்ளே அரசரின் குமாரத்திகளுண்டு ராஜஸ்திரீ ஓப்பீரின் தங்கம் அணிந்தவளாய்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லதுபாரிசத்தில் நிற்கி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ுமாரத்தியே நீ உன் செவியைச் சாய்த்து சிந்தித்துக்கொள்; உன் ஜனத்தையும் உன் தகப்பன் வீட்ட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ந்துவி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ராஜா உன் அழகில் பிரியப்படுவார்; அவர் உன் ஆண்டவர். ஆகையால் அவரைப் பணிந்துகொ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ீரு குமாரத்தி காணிக்கை கொண்டுவருவாள்; ஜனங்களில் ஐசுவரியவான்களும் உன் தயவை நாடி வணங்க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குமாரத்தி உள்ளாக பூரண மகிமையுள்ளவள்; அவள் உடை பொற்சரிகை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த்திரத்தையலாடை தரித்தவளாய், ராஜாவினிடத்தில் அழைத்துக்கொண்டு வரப்படுவாள்; அவள் பின்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்லும் அவளுடைய தோழிகளாகிய கன்னிகைகள் உம்மிடத்தில் கூட்டிக்கொண்டுவர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மகிழ்ச்சியோடும் களிப்போடும் வந்து ராஜ அரமனைக்குள் பிரவேச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பிதாக்களுக்குப் பதிலாக உமது குமாரர் இருப்பார்கள்; அவர்களைப் பூமியெங்கும் பிரபுக்கள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ப்ப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நாமத்தை எல்லாத் தலைமுறைகளிலும் பிரஸ்தாபப்படுத்துவேன், இதினிமித்தம் ஜனங்கள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ுள்ள சதாகாலங்களிலும் துத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2026-09-17T05:40:30Z</dcterms:created>
  <dcterms:modified xsi:type="dcterms:W3CDTF">2026-09-17T05:40:30Z</dcterms:modified>
  <dc:title>சங்கீதம்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