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y heart is composing a good matter: I speak of the things which I have made concerning the king: my tongue is the pen of a ready writer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My heart is composing a good matter: I speak of the things which I have made concerning the king: my tongue is the pen of a ready writer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are fairer than the children of men: grace is poured into your lips: therefore God has blessed you for ever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You are fairer than the children of men: grace is poured into your lips: therefore God has blessed you for ever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ird your sword upon your thigh, O most mighty, with your glory and your majesty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Gird your sword upon your thigh, O most mighty, with your glory and your majesty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n your majesty ride prosperously because of truth and meekness and righteousness; and your right hand shall teach you terrible things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And in your majesty ride prosperously because of truth and meekness and righteousness; and your right hand shall teach you terrible things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s arrows are sharp in the heart of the king's enemies; whereby the people fall under you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Yours arrows are sharp in the heart of the king's enemies; whereby the people fall under you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r throne, O God, is for ever and ever: the sceptre of your kingdom is a right sceptre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Your throne, O God, is for ever and ever: the sceptre of your kingdom is a right sceptre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love righteousness, and hate wickedness: therefore God, your God, has anointed you with the oil of gladness above your fellows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You love righteousness, and hate wickedness: therefore God, your God, has anointed you with the oil of gladness above your fellows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ll your garments smell of myrrh, and aloes, and cassia, out of the ivory palaces, whereby they have made you gla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All your garments smell of myrrh, and aloes, and cassia, out of the ivory palaces, whereby they have made you gla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ings' daughters were among your honourable women: upon your right hand did stand the queen in gold of Ophir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Kings' daughters were among your honourable women: upon your right hand did stand the queen in gold of Ophir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arken, O daughter, and consider, and incline yours ear; forget also yours own people, and your father's house;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Hearken, O daughter, and consider, and incline yours ear; forget also yours own people, and your father's house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So shall the king greatly desire your beauty: for he is your Lord; and worship you him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And the daughter of Tyre shall be there with a gift; even the rich among the people shall implore your favour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 king's daughter is all glorious within: her clothing is of wrought gold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he shall be brought unto the king in raiment of needlework: the virgins her companions that follow her shall be brought unto you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She shall be brought unto the king in raiment of needlework: the virgins her companions that follow her shall be brought unto you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With gladness and rejoicing shall they be brought: they shall enter into the king's palace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nstead of your fathers shall be your children, whom you may make princes in all the earth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Instead of your fathers shall be your children, whom you may make princes in all the earth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will make your name to be remembered in all generations: therefore shall the people praise you for ever and ever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I will make your name to be remembered in all generations: therefore shall the people praise you for ever and ever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57176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என் இருதயம் நல்ல விசேஷத்தினால் பொங்குகிறது; நான் ராஜாவைக் குறித்துப் பாடின கவியைச் சொல்லுகிற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 நாவு விரைவாய் எழுதுகிறவனுடைய எழுத்தாண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ல்லா மனுபுத்திரரிலும் நீர் மகா சவுந்தரியமுள்ளவர்; உம்முடைய உதடுகளில் அருள் பொழிகிறது; ஆக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வன் உம்மை என்றென்றைக்கும் ஆசீர்வதிக்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வுரியவானே, உமது மகிமையும் உமது மகத்துவமுமாகிய உம்முடைய பட்டயத்தை நீர் உம்முடைய அரைய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ட்டிக்கொண்ட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சத்தியத்தினிமித்தமும், நீதியுடன் கூடிய சாந்தத்தினிமித்தமும், உமது மகத்துவத்திலே ஜெயமாக ஏறிவார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உமது வலதுகரம் பயங்கரமானவைகளை உமக்கு விளங்கப்பண்ணும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ுடைய அம்புகள் கூர்மையானவைகள், அவைகள் ராஜாவுடைய சத்துருக்களின் இருதயத்திற்குள் பாயும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சதளங்கள் உமக்குக் கீழே விழ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தேவனே, உமது சிங்காசனம் என்றென்றைக்குமுள்ளது, உமது ராஜ்யத்தின் செங்கோல் நீதிய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ங்கோல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ர் நீதியை விரும்பி, அக்கிரமத்தை வெறுக்கிறீர்; ஆதலால் தேவனே, உம்முடைய தேவன் உமதுதோழரைப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ர்க்கிலும் உம்மை ஆனந்த தைலத்தினால் அபிஷேகம்பண்ணின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ந்தத்தினால் செய்த அரமனைகளிலிருந்து புறப்படுகையில், நீர் மகிழும்படி உமது வஸ்திரங்களெல்லா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ெள்ளைப்போளம் சந்தனம் இலவங்கம் இவைகளின் வாசனை பொருந்தியத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மது நாயகிகளுக்குள்ளே அரசரின் குமாரத்திகளுண்டு ராஜஸ்திரீ ஓப்பீரின் தங்கம் அணிந்தவளாய் உம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லதுபாரிசத்தில் நிற்கிறா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ுமாரத்தியே நீ உன் செவியைச் சாய்த்து சிந்தித்துக்கொள்; உன் ஜனத்தையும் உன் தகப்பன் வீட்டைய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றந்துவிட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ராஜா உன் அழகில் பிரியப்படுவார்; அவர் உன் ஆண்டவர். ஆகையால் அவரைப் பணிந்துகொ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தீரு குமாரத்தி காணிக்கை கொண்டுவருவாள்; ஜனங்களில் ஐசுவரியவான்களும் உன் தயவை நாடி வணங்க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ராஜகுமாரத்தி உள்ளாக பூரண மகிமையுள்ளவள்; அவள் உடை பொற்சரிகையாயிருக்கிறத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ித்திரத்தையலாடை தரித்தவளாய், ராஜாவினிடத்தில் அழைத்துக்கொண்டு வரப்படுவாள்; அவள் பின்னா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ெல்லும் அவளுடைய தோழிகளாகிய கன்னிகைகள் உம்மிடத்தில் கூட்டிக்கொண்டுவரப்பட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கள் மகிழ்ச்சியோடும் களிப்போடும் வந்து ராஜ அரமனைக்குள் பிரவேச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மது பிதாக்களுக்குப் பதிலாக உமது குமாரர் இருப்பார்கள்; அவர்களைப் பூமியெங்கும் பிரபுக்களா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ைப்பீ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மது நாமத்தை எல்லாத் தலைமுறைகளிலும் பிரஸ்தாபப்படுத்துவேன், இதினிமித்தம் ஜனங்கள் உம்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ன்றென்றைக்குமுள்ள சதாகாலங்களிலும் துத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சங்கீதம் : 4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2026-11-01T17:51:30Z</dcterms:created>
  <dcterms:modified xsi:type="dcterms:W3CDTF">2026-11-01T17:51:30Z</dcterms:modified>
  <dc:title>சங்கீதம் : 45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