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ीसरे दिन एस्तेर अपने राजकीय वस्त्र पहिनकर राजभवन के भीतरी आंगन में जा कर, राजभवन के साम्हने ख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गई। राजा तो राजभवन में राजगद्दी पर भवन के द्वार के साम्हने विराजमान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जब राजा ने एस्तेर रानी को आंगन में खड़ी हुई्र देखा, तब उस से प्रसन्न हो कर सोने का राजदण्ड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हाथ में था उसकी ओर बढ़ाया। तब एस्तेर ने निकट जा कर राजदण्ड की लोक छ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राजा ने उस से पूछा, हे एसतेर रानी, तुझे क्या चाहिये? और तू क्या मांगती है? मांग और तुझे आध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्य तक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एस्तेर ने कहा, यदि राजा को स्वीकार हो, तो आज हामान को साथ ले कर उस जेवनार में आए, जो मैं न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तैयार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राजा ने आज्ञा दी कि हामान को तुरन्त ले आओ, कि एस्तेर का निमंत्रण ग्रहण किया जाए। सो राज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मान एस्तेर की तैयार की हुई जेवनार मे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ेवनार के समय जब दाखमधु पिया जाता था, तब राजा ने एस्तेर से कहा, तेरा क्या निवेदन है? वह पूरा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 और तू क्या मांगती है? मांग, ओर आधा राज्य तक तुझे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एस्तेर ने उत्तर दिया, मेरा निवेदन और जो मैं मांगती हूँ वह यह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ि यदि राजा मुझ पर प्रसन्न है और मेरा निवेदन सुनना और जो वरदान मैं मांगूं वही देना राज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ीकार हो, तो राजा और हामान कल उस जेवनार में आएं जिसे मैं उनके लिये करूंगी, और कल मैं राजा के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चन के अनुसार करू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 दिन हामान आनन्दित ओर मन में प्रसन्न हो कर बाहर गया। परन्तु जब उसने मोर्दकै को राजभवन के फाट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देखा, कि वह उसके साम्हने न तो खड़ा हुआ, और न हटा, तब वह मोर्दकै के विरुद्ध क्रोध से भ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ौभी वह अपने को रोककर अपने घर गया; और अपने मित्रों और अपनी स्त्री जेरेश को बुलवा भे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हामान ने, उन से अपने धन का वैभव, और अपने लड़के-बालों की बढ़ती और राजा ने उसको कैसे क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ाया, और और सब हाकिमों और अपने और सब कर्मचारियों से ऊंचा पद दिया था, इन सब का वर्ण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ामान ने यह भी कहा, कि एस्तेर रानी ने भी मुझे छोड़ और किसी को राजा के संग, अपनी की हुई जेवन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आने न दिया; और कल के लिये भी राजा के संग उसने मुझी को नेवत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जब जब मुझे वह यहूदी मोर्दकै राजभवन के फाटक में बैठा हुआ दिखाई पड़ता है, तब तब यह सब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ष्टि में व्य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की पत्नी जेरेश और उसके सब मित्रों ने उस से कहा, पचास हाथ ऊंचा फांसी का एक खम्भा, बनाया जाए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हान को राजा से कहना, कि उस पर मोर्दकै लटका दिया जाए; तब राजा के संग आनन्द से जेवनार में जाना।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 से प्रसन्न हो कर हामान ने बैसा ही फांसी का एक खम्भा बनव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2026-10-20T09:18:34Z</dcterms:created>
  <dcterms:modified xsi:type="dcterms:W3CDTF">2026-10-20T09:18:34Z</dcterms:modified>
  <dc:title>एस्तेर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