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பரிசுத்த ஆவியினாலே நிறைந்தவராய் யோர்தானைவிட்டுத் திரும்பி, ஆவியானவராலே வனாந்தரத்திற்குக் கொண்டு போகப்பட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பரிசுத்த ஆவியினாலே நிறைந்தவராய் யோர்தானைவிட்டுத் திரும்பி, ஆவியானவராலே வனாந்தரத்திற்குக் கொண்டு போகப்பட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ற்பதுநாள் பிசாசினால் சோதிக்கப்பட்டார். அந்த நாட்களில் அவர் ஒன்றும் புசியாதிருந்தார்; அந்த நாட்கள் முடிந்தபின்பு அவருக்குப் பசியுண்ட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ற்பதுநாள் பிசாசினால் சோதிக்கப்பட்டார். அந்த நாட்களில் அவர் ஒன்றும் புசியாதிருந்தார்; அந்த நாட்கள் முடிந்தபின்பு அவருக்குப் பசியுண்ட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 எலியாவின் நாட்களிலே மூன்று வருஷமும் ஆறுமாதமும் வானம் அடைபட்டு, தேசமெங்கும் மிகுந்த பஞ்சம் உண்டாயிருந்தபோது, இஸ்ரவேலுக்குள் அநேகம் விதைவைகள் இ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 எலியாவின் நாட்களிலே மூன்று வருஷமும் ஆறுமாதமும் வானம் அடைபட்டு, தேசமெங்கும் மிகுந்த பஞ்சம் உண்டாயிருந்தபோது, இஸ்ரவேலுக்குள் அநேகம் விதைவைகள் இ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ிசாசு அவரை நோக்கி: நீர் தேவனுடைய குமாரனேயானால், இந்த கல் அப்பமாகும்படி சொல்லு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யினும் எலியா சீதோன் நாட்டிலுள்ள சரெப்தா ஊரிலிருந்த ஒரு விதவையினிடத்திற்கு அனுப்பபட்டானேயல்லாமல் மற்றொருத்தியினிடத்திற்கும் அனுப்பப்பட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யினும் எலியா சீதோன் நாட்டிலுள்ள சரெப்தா ஊரிலிருந்த ஒரு விதவையினிடத்திற்கு அனுப்பபட்டானேயல்லாமல் மற்றொருத்தியினிடத்திற்கும் அனுப்பப்பட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ல்லாமலும் எலிசா தீர்க்கதரிசியின் காலத்திலே இஸ்ரவேலருக்குள்ளே அநேகம் குஷ்டரோகிகள் இருந்தார்கள்; ஆயினும் சீரியா தேசத்தானாகிய நாகமானேயல்லாமல் அவர்களில் வேறொருவனும் சுத்தமாக்கப்படவில்லை என்று சத்தியத்தின்படியே உங்களுக்குச் சொல்லுகிறேன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ல்லாமலும் எலிசா தீர்க்கதரிசியின் காலத்திலே இஸ்ரவேலருக்குள்ளே அநேகம் குஷ்டரோகிகள் இருந்தார்கள்; ஆயினும் சீரியா தேசத்தானாகிய நாகமானேயல்லாமல் அவர்களில் வேறொருவனும் சுத்தமாக்கப்படவில்லை என்று சத்தியத்தின்படியே உங்களுக்குச் சொல்லுகிறே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ஜெபஆலயத்திலிருந்த எல்லாரும் இவைகளைக் கேட்டபொழுது, கோபமூண்ட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ழுந்திருந்து, அவரை ஊருக்குப் புறம்பே தள்ளி, தங்கள் ஊர் கட்டப்பட்டிருந்த செங்குத்தான மலையின் சிகரத்திலிருந்து அவரைத் தலைகீழாய்த் தள்ளிவிடும்படிக்கு அவ்விடத்திற்குக் கொண்டு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ழுந்திருந்து, அவரை ஊருக்குப் புறம்பே தள்ளி, தங்கள் ஊர் கட்டப்பட்டிருந்த செங்குத்தான மலையின் சிகரத்திலிருந்து அவரைத் தலைகீழாய்த் தள்ளிவிடும்படிக்கு அவ்விடத்திற்குக் கொண்டு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ோ அவர்கள் நடுவினின்று கடந்துபோய்வி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 அவர் கலிலேயாவிலுள்ள கப்பர்நகூம் பட்டணத்துக்கு வந்து, ஓய்வு நாட்களில் ஜனங்களுக்குப் போதகம்பண்ண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ுடைய வசனம் அதிகாரமுள்ளதாயிருந்தபடியால் அவருடைய போதகத்தைக் குறித்து அவர்கள் ஆச்சரியப்ப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ஜெபஆலயத்திலே அசுத்த ஆவி பிடித்திருந்த ஒரு மனுஷன் இ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: ஐயோ! நசரேயனாகிய இயேசுவே, எங்களுக்கும் உமக்கும் என்ன? எங்களைக்கெடுக்கவா வந்தீர்? உம்மை இன்னாரென்று அறிவேன்; நீர் தேவனுடைய பரிசுத்தர் என்று உரத்தசத்தமி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: ஐயோ! நசரேயனாகிய இயேசுவே, எங்களுக்கும் உமக்கும் என்ன? எங்களைக்கெடுக்கவா வந்தீர்? உம்மை இன்னாரென்று அறிவேன்; நீர் தேவனுடைய பரிசுத்தர் என்று உரத்தசத்தமி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ற்கு இயேசு: நீ பேசாமல் இவனைவிட்டுப் புறப்பட்டுப்போ என்று அதை அதட்டினார்; அப்பொழுது பிசாசு அவனை ஜனங்களின் நடுவிலே விழத்தள்ளி, அவனுக்கு ஒரு சேதமுஞ்செய்யாமல், அவனை விட்டுப் போய்வி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ற்கு இயேசு: நீ பேசாமல் இவனைவிட்டுப் புறப்பட்டுப்போ என்று அதை அதட்டினார்; அப்பொழுது பிசாசு அவனை ஜனங்களின் நடுவிலே விழத்தள்ளி, அவனுக்கு ஒரு சேதமுஞ்செய்யாமல், அவனை விட்டுப் போய்வி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ல்லாரும் ஆச்சரியப்பட்டு: இது என்ன வார்த்தையோ! அதிகாரத்தோடும் வல்லமையோடும் அசுத்த ஆவிகளுக்கும் கட்டளையிடுகிறார், அவைகள் புறப்பட்டுப்போகிறதே என்று ஒருவரோடொருவர் பேசிக்கொண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ல்லாரும் ஆச்சரியப்பட்டு: இது என்ன வார்த்தையோ! அதிகாரத்தோடும் வல்லமையோடும் அசுத்த ஆவிகளுக்கும் கட்டளையிடுகிறார், அவைகள் புறப்பட்டுப்போகிறதே என்று ஒருவரோடொருவர் பேசிக்கொண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ுடைய கீர்த்தி சுற்றிலுமிருந்த நாடுகளிலுள்ள இடங்களிலெல்லாம் பிரசித்தமாயிற்ற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ன்பு அவர் ஜெபஆலயத்தை விட்டுப் புறப்பட்டு, சீமோன் வீட்டில் பிரவேசித்தார், சீமோனுடைய மாமி கடும் ஜுரமாய்க் கிடந்தாள். அவளுக்காக அவரை வேண்டிக்கொண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ின்பு அவர் ஜெபஆலயத்தை விட்டுப் புறப்பட்டு, சீமோன் வீட்டில் பிரவேசித்தார், சீமோனுடைய மாமி கடும் ஜுரமாய்க் கிடந்தாள். அவளுக்காக அவரை வேண்டிக்கொண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அவளிடத்தில் குனிந்துநின்று, ஜுரம் நீங்கும்படி கட்டளையிட்டார், அது அவளை விட்டு நீங்கிற்று; உடனே அவள் எழுந்திருந்து அவர்களுக்குப் பணிவிடைசெய்த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அவளிடத்தில் குனிந்துநின்று, ஜுரம் நீங்கும்படி கட்டளையிட்டார், அது அவளை விட்டு நீங்கிற்று; உடனே அவள் எழுந்திருந்து அவர்களுக்குப் பணிவிடைசெய்த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ூரியன் அஸ்தமித்தபோது, ஜனங்களெல்லாரும் தங்களுக்குள்ளே பலபல வியாதிகளால் வருத்தப்பட்டவர்களை அவரிடத்தில் கொண்டுவந்தார்கள். அவர்கள் ஒவ்வொருவர்மேலும் அவர் தம்முடைய கைகளை வைத்து, அவர்களைச் சொஸ்தமாக்கி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ூரியன் அஸ்தமித்தபோது, ஜனங்களெல்லாரும் தங்களுக்குள்ளே பலபல வியாதிகளால் வருத்தப்பட்டவர்களை அவரிடத்தில் கொண்டுவந்தார்கள். அவர்கள் ஒவ்வொருவர்மேலும் அவர் தம்முடைய கைகளை வைத்து, அவர்களைச் சொஸ்தமாக்கி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சாசுகளும்: நீர் தேவனுடைய குமாரனாகிய கிறிஸ்து என்று சத்தமிட்டு, அநேகரைவிட்டுப் புறப்பட்டது. அவரைக் கிறிஸ்து என்று பிசாசுகள் அறிந்திருந்தபடியால் அவர் அவைகளைப் பேசவொட்டாமல் அதட்டி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சாசுகளும்: நீர் தேவனுடைய குமாரனாகிய கிறிஸ்து என்று சத்தமிட்டு, அநேகரைவிட்டுப் புறப்பட்டது. அவரைக் கிறிஸ்து என்று பிசாசுகள் அறிந்திருந்தபடியால் அவர் அவைகளைப் பேசவொட்டாமல் அதட்டின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தயமானபோது, அவர் புறப்பட்டு, வனாந்தரமான ஓரிடத்திற்குப் போனார். திரளான ஜனங்கள் அவரைத்தேடி, அவரிடத்தில் வந்து, தங்களை விட்டுப் போகாதபடிக்கு அவரை நிறுத்திக்கொண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தயமானபோது, அவர் புறப்பட்டு, வனாந்தரமான ஓரிடத்திற்குப் போனார். திரளான ஜனங்கள் அவரைத்தேடி, அவரிடத்தில் வந்து, தங்களை விட்டுப் போகாதபடிக்கு அவரை நிறுத்திக்கொண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தயமானபோது, அவர் புறப்பட்டு, வனாந்தரமான ஓரிடத்திற்குப் போனார். திரளான ஜனங்கள் அவரைத்தேடி, அவரிடத்தில் வந்து, தங்களை விட்டுப் போகாதபடிக்கு அவரை நிறுத்திக்கொண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ோ அவர்களை நோக்கி: நான் மற்ற ஊர்களிலும் தேவனுடைய ராஜ்யத்தைக்குறித்துப் பிரசங்கிக்கவேண்டும், இதற்காகவே அனுப்பப்பட்டேன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ோ அவர்களை நோக்கி: நான் மற்ற ஊர்களிலும் தேவனுடைய ராஜ்யத்தைக்குறித்துப் பிரசங்கிக்கவேண்டும், இதற்காகவே அனுப்பப்பட்டேன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ந்தப்படியே கலிலேயா நாட்டிலுள்ள ஜெபஆலயங்களில் பிரசங்கம் பண்ணிக்கொண்டுவந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ிரதியுத்தரமாக: மனுஷன் அப்பத்தினாலேமாத்திரமல்ல, தேவனுடைய ஒவ்வொரு வார்த்தையினாலும் பிழைப்பான் என்று எழுதியிருக்கிறதே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ிசாசு அவரை உயர்ந்த மலையின்மேல் கொண்டுபோய், உலகத்தின் சகல ராஜ்யங்களையும் ஒரு நிமிஷத்திலே அவருக்குக் காண்பித்து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் எல்லாவற்றின்மேலுமுள்ள அதிகாரத்தையும் இவைகளின் மகிமையையும் உமக்குத் தருவேன், இவைகள் எனக்கு ஒப்புக்கொடுக்கப்பட்டிருக்கிறது; எனக்கு இஷ்டமானவனுக்கு இவைகளைக் கொடுக்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் எல்லாவற்றின்மேலுமுள்ள அதிகாரத்தையும் இவைகளின் மகிமையையும் உமக்குத் தருவேன், இவைகள் எனக்கு ஒப்புக்கொடுக்கப்பட்டிருக்கிறது; எனக்கு இஷ்டமானவனுக்கு இவைகளைக் கொடுக்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்னைப் பணிந்துகொண்டால், எல்லாம் உம்முடையதாகும் என்று சொன்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 அவனுக்குப் பிரதியுத்தரமாக: எனக்குப் பின்னாகப்போ சாத்தானே, உன் தேவனாகிய கர்த்தரைப் பணிந்துகொண்டு, அவர் ஒருவருக்கே ஆராதனைசெய்வாயாக என்று எழுதியிருக்கிறதே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 அவனுக்குப் பிரதியுத்தரமாக: எனக்குப் பின்னாகப்போ சாத்தானே, உன் தேவனாகிய கர்த்தரைப் பணிந்துகொண்டு, அவர் ஒருவருக்கே ஆராதனைசெய்வாயாக என்று எழுதியிருக்கிறதே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ன் அவரை எருசலேமுக்குக் கொண்டுபோய், தேவாலயத்து உப்பரிகையின் மேல் அவரை நிறுத்தி: நீர் தேவனுடைய குமாரனேயானால், இங்கேயிருந்து தாழக்குதிய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ன் அவரை எருசலேமுக்குக் கொண்டுபோய், தேவாலயத்து உப்பரிகையின் மேல் அவரை நிறுத்தி: நீர் தேவனுடைய குமாரனேயானால், இங்கேயிருந்து தாழக்குதிய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உம்மைக் காக்கும்படிக்குத் தம்முடைய தூதர்களுக்கு உம்மைக்குறித்துக் கட்டளையிடுவார் என்ற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உம்மைக் காக்கும்படிக்குத் தம்முடைய தூதர்களுக்கு உம்மைக்குறித்துக் கட்டளையிடுவார் என்ற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பாதம் கல்லில் இடறாதபடிக்கு, அவர்கள் உம்மைக் கைகளில் ஏந்திக்கொண்டுபோவார்கள் என்றும் எழுதியிருக்கிறது என்று சொன்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பாதம் கல்லில் இடறாதபடிக்கு, அவர்கள் உம்மைக் கைகளில் ஏந்திக்கொண்டுபோவார்கள் என்றும் எழுதியிருக்கிறது என்று சொன்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இயேசு: உன் தேவனாகிய கர்த்தரைப் பரீட்சை பாராதிருப்பாயாக என்று சொல்லியிருக்கிறதே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இயேசு: உன் தேவனாகிய கர்த்தரைப் பரீட்சை பாராதிருப்பாயாக என்று சொல்லியிருக்கிறதே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சாசானவன் சோதனையெல்லாம் முடித்தபின்பு, சிலகாலம் அவரை விட்டு விலகிப்போ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சாசானவன் சோதனையெல்லாம் முடித்தபின்பு, சிலகாலம் அவரை விட்டு விலகிப்போ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இயேசு ஆவியானவருடைய பலத்தினாலே கலிலேயாவுக்குத் திரும்பிப் போனார். அவருடைய கீர்த்தி சுற்றிலும் இருக்கிற தேசமெங்கும் பரம்பிற்ற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ஜெப ஆலயங்களில் அவர் உபதேசித்து, எல்லாராலும் புகழப்பட்ட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ன் வளர்ந்த ஊராகிய நாசரேத்துக்கு அவர் வந்து, தம்முடைய வழக்கத்தின்படியே ஓய்வுநாளில் ஜெபஆலயத்தில் பிரவேசித்து, வாசிக்க எழுந்து நி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ன் வளர்ந்த ஊராகிய நாசரேத்துக்கு அவர் வந்து, தம்முடைய வழக்கத்தின்படியே ஓய்வுநாளில் ஜெபஆலயத்தில் பிரவேசித்து, வாசிக்க எழுந்து நி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ஏசாயா தீர்க்கதரிசியின் புஸ்தகம் அவரிடத்தில் கொடுக்கப்பட்டது. அவர் புஸ்தகத்தை விரித்தபோது: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ஏசாயா தீர்க்கதரிசியின் புஸ்தகம் அவரிடத்தில் கொடுக்கப்பட்டது. அவர் புஸ்தகத்தை விரித்தபோது: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வியானவர் என்மேலிருக்கிறார்; தரித்திரருக்குச் சுவிசேஷத்தைப் பிரசங்கிக்கும்படி என்னை அபிஷேகம்பண்ணினார்; இருதயம் நருங்குண்டவர்களைக் குணமாக்கவும், சிறைப்பட்டவர்களுக்கு விடுதலையையும், குருடருக்குப் பார்வையையும் பிரசித்தப்படுத்தவும், நொறுங்குண்டவர்களை விடுதலையாக்கவ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வியானவர் என்மேலிருக்கிறார்; தரித்திரருக்குச் சுவிசேஷத்தைப் பிரசங்கிக்கும்படி என்னை அபிஷேகம்பண்ணினார்; இருதயம் நருங்குண்டவர்களைக் குணமாக்கவும், சிறைப்பட்டவர்களுக்கு விடுதலையையும், குருடருக்குப் பார்வையையும் பிரசித்தப்படுத்தவும், நொறுங்குண்டவர்களை விடுதலையாக்கவும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வியானவர் என்மேலிருக்கிறார்; தரித்திரருக்குச் சுவிசேஷத்தைப் பிரசங்கிக்கும்படி என்னை அபிஷேகம்பண்ணினார்; இருதயம் நருங்குண்டவர்களைக் குணமாக்கவும், சிறைப்பட்டவர்களுக்கு விடுதலையையும், குருடருக்குப் பார்வையையும் பிரசித்தப்படுத்தவும், நொறுங்குண்டவர்களை விடுதலையாக்கவும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அநுக்கிரக வருஷத்தைப் பிரசித்தப்படுத்தவும், என்னை அனுப்பினார், என்று எழுதியிருக்கிற இடத்தை அவர் கண்ட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சித்து, புஸ்தகத்தைச் சுருட்டி, பணிவிடைக்காரனிடத்தில் கொடுத்து, உட்கார்ந்தார். ஜெபஆலயத்திலுள்ள எல்லாருடைய கண்களும் அவர்மேல் நோக்கமாயிருந்த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சித்து, புஸ்தகத்தைச் சுருட்டி, பணிவிடைக்காரனிடத்தில் கொடுத்து, உட்கார்ந்தார். ஜெபஆலயத்திலுள்ள எல்லாருடைய கண்களும் அவர்மேல் நோக்கமாயிருந்த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 அவர்களோடே பேசத்தொடங்கி: உங்கள் காதுகள் கேட்க இந்த வேதவாக்கியம் இன்றையத்தினம் நிறைவேறிற்று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்லாரும் அவருக்கு நற்சாட்சி கொடுத்து, அவருடைய வாயிலிருந்து புறப்பட்ட கிருபையுள்ள வார்த்தைகளைக் குறித்து ஆச்சரியப்பட்டு: இவன் யோசேப்பின் குமாரன் அல்லவா என்ற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்லாரும் அவருக்கு நற்சாட்சி கொடுத்து, அவருடைய வாயிலிருந்து புறப்பட்ட கிருபையுள்ள வார்த்தைகளைக் குறித்து ஆச்சரியப்பட்டு: இவன் யோசேப்பின் குமாரன் அல்லவா என்ற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அவர்களை நோக்கி: வைத்தியனே, உன்னைத்தானே குணமாக்கிக்கொள் என்கிற பழமொழியைச் சொல்லி, நாங்கள் கேள்விப்பட்டபடி கப்பர்நகூமூரில் உன்னால் செய்யப்பட்ட கிரியைகள் எவைகளோ அவைகளை உன் ஊராகிய இவ்விடத்திலும் செய் என்று நீங்கள் என்னுடனே சொல்லுவீர்கள் என்பது நிச்சயம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அவர்களை நோக்கி: வைத்தியனே, உன்னைத்தானே குணமாக்கிக்கொள் என்கிற பழமொழியைச் சொல்லி, நாங்கள் கேள்விப்பட்டபடி கப்பர்நகூமூரில் உன்னால் செய்யப்பட்ட கிரியைகள் எவைகளோ அவைகளை உன் ஊராகிய இவ்விடத்திலும் செய் என்று நீங்கள் என்னுடனே சொல்லுவீர்கள் என்பது நிச்சய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னாலும் தீர்க்கதரிசி ஒருவனும் தன் ஊரிலே அங்கீகரிக்கப்படமாட்டான் என்று மெய்யாகவே உங்களுக்குச் சொல்ல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যীশু পবিত্র আত্মায় পূর্ণ হয়ে যর্দন নদী থেকে ফিরে এলেন: আর আত্মার পরিচালনায় প্রান্ত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খানে চল্লিশ দিন ধরে দিযাবল তাঁকে প্রলোভনে ফেলতে চাইল৷ সেই সময় তিনি কিছুই খাদ্য গ্রহণ করেন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 সময় পার হয়ে গেলে যীশুর খিদে প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সত্যি বলতে কি এলীয়র সময়ে যখন সাড়ে তিন বছর ধরে আকাশ রুদ্ধ ছিল এবং সারা দেশে ভয়ঙ্কর দুর্ভিক্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ছিল, সেই সময ইস্রায়েল দেশে অনেক বিধবা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দিযাবল তাঁকে বলল, ‘তুমি যদি ঈশ্বরের পুত্র হও, তবে এই পাথরটিকে রুটি হয়ে য়েতে ব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িন্তু তাদের কারো কাছে এলীয়কে পাঠানো হয় নি, কেবল সীদোন প্রদেশে সারিফতে সেই বিধবার কাছেই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নো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বার ভাববাদী ইলীশায়ের সময়ে ইস্রায়েল দেশে অনেক কুষ্ঠরোগী ছিল, কিন্তু তাদের কেউ সুস্থ হয় ন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বল সুরীয় নামান সুস্থ হয়েছি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ই কথা শুনে সমাজ-গৃহের সমস্ত লোক রেগে আগুন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তারা উঠে যীশুকে নগরের বাইরে বের করে দিল আর নগরটি য়ে পাহাড়ের ওপর ছিল তার শেষ প্রান্তে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েলে নিয়ে গেল, য়েন পাহাড়ের চূড়া থেকে তাঁকে নীচে ফেলে দি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কিন্তু তিনি তাদের মাঝখান দিয়ে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রপর যীশু গালীলের কফরনাহূম শহরে গেলেন৷ সেখানে তিনি বিশ্রামবারে তাদের শিক্ষা দিচ্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াঁর দেওযা শিক্ষায় তারা আশ্চর্য হয়ে গেল, কারণ তাঁর শিক্ষা ছিল ক্ষমতাযুক্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সেই সমাজগৃহে অশুচি আত্মায় পাওযা একজন লোক ছিল, সে চিত্‌কার করে বলে উঠ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‘ওহে নাসরতীয় যীশু! আমাদের কাছে আপনার কি দরকার? আপনি কি আমাদের ধ্বংস করতে এসেছেন? আমি জানি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, আপনি ঈশ্বরের পবিত্র ব্যক্ত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ীশু তাকে ধমক দিয়ে বললেন, ‘চুপ করো! আর ওর মধ্য থেকে বের হয়ে যাও!’ তখন সেই অশুচি আত্মা লোকট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ের মাঝখানে আছড়ে ফেলে দিয়ে তার কোন ক্ষতি না করে তার মধ্যে থেকে বের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এই দেখে লোকেরা অবাক হয়ে নিজেদের মধ্যে বলাবলি করতে লাগল, ‘এর মানে কি? সম্পূর্ণ ক্ষমত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্ত্তৃত্বের সঙ্গে তিনি অশুচি আত্মাদের হুকুম করেন আর তারা বের হয়ে যা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াঁর বিষয়ে এই কথা সেই অঞ্চলের সর্বত্র ছড়িয়ে পড়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যীশু সমাজ-গৃহ থেকে বেরিয়ে শিমোনের বাড়িতে গেলেন৷ সেখানে শিমোনের শাশুড়ী খুব জ্বরে ভুগছিলেন,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এসে তাঁকে অনুরোধ করল য়েন তিনি তাঁকে সুস্থ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খন যীশু তাঁর কাছে দাঁড়িয়ে জ্বরকে ধমক দিলেন, এর ফলে জ্বর ছেড়ে গেল, আর তিনি তখনই উঠ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ওযা দাওযার ব্যবস্থা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সূর্য় অস্ত যাবার সময় লোকরা তাদের বন্ধু-বান্ধব ও পরিবারের লোকজন, যাঁরা নানা রোগে অসুস্থ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যীশুর কাছে নিয়ে এল৷ যীশু তাদের প্রত্যেকের ওপরে হাত রেখে তাদের সুস্থ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তাদের অনেকের মধ্যে থেকে ভূত বের হয়ে এল৷ তারা চিত্‌কার করে বলতে লাগল, ‘আপনি ঈশ্বরের পুত্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িনি তাদের ধমক দিলেন, তাদের কথা বলতে দিলেন না, কারণ তারা জানত য়ে তিনিই সেই খ্রীষ্ট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ভোর হলে যীশু সেই জায়গা ছেড়ে এক নির্জন জায়গায় চলে গেলেন৷ কিন্তু বিরাট জনতা তাঁর খোঁজ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ল; আর তিনি য়েখানে ছিলেন সেখানে এসে হাজির হল এবং তিনি য়েন তাদের কাছ থেকে চলে না যান সেজন্য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টকাতে চেষ্টা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কিন্তু তিনি তাদের বললেন, ‘ঈশ্বরের রাজ্যের এই সুসমাচার আমাকে অন্যান্য শহরেও বলতে হবে, কারণ এর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আমাকে পাঠানো হয়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এরপর তিনি যিহূদিযার বিভিন্ন সমাজ-গৃহে প্রচার করতে লাগলেন৷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র উত্তরে যীশু তাকে বললেন, ‘শাস্ত্রে লেখা আছে: ‘মানুষ কেবল রুটিতেই বাঁচে না৷” দ্বিতীয় বিবরণ 8: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রপর দিযাবল তাঁকে একটা উঁচু জায়গায় নিয়ে গেল আর মুহূর্তের মধ্যে জগতের সমস্ত রাজ্য দেখ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দিযাবল যীশুকে বলল, ‘এই সব রাজ্যের পরাক্রম ও মহিমা আমি তোমায় দেব, কারণ এই সমস্তই আমাকে দেও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, আর আমি যাকে চাই তাকেই এসব দিতে পা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খন তুমি যদি আমার উপাসনা কর তবে এসবই তোমার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র উত্তরে যীশু তাকে বললেন, ‘শাস্ত্রে লেখা আছে:‘তুমি কেবল তোমার প্রভু ঈশ্বরকেই উপাসনা করবে, কেব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ই সেবা করবে!’দ্বিতীয় বিবরণ 6:1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রপর দিযাবল তাঁকে জেরুশালেমে নিয়ে গিয়ে মন্দিরের চূড়ার ওপরে দাঁড় করিয়ে বলল, ‘তুমি যদি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হও, তবে এখান থেকে লাফ দিয়ে নীচে পড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ারণ শাস্ত্রে লেখা আছে:‘ঈশ্বর তাঁর স্বর্গদূতদের তোমার বিষয়ে আদেশ দেবেন য়েন তারা তোমাকে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৷’ গীতসংহিতা 91 : 1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রো লেখা আছে:‘তারা তোমাকে তাদের হাতে করে তুলে ধরবে য়েন তোমার পায়ে পাথরের আঘাত না লাগে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91 :1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র উত্তরে যীশু তাকে বললেন, ‘শাস্ত্রে একথাও বলা হয়েছে:‘তুমি তোমার প্রভু ঈশ্বরের পরীক্ষা করো না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6:1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ইভাবে দিযাবল তাঁকে সমস্ত রকমের প্রলোভনে ফেলার চেষ্টা করে, আরো ভাল সুয়োগের অপেক্ষায় যীশ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ড়ে চল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ীশু পবিত্র আত্মার পরিচালনায় গালীলে ফিরে গেলে ঐ সংবাদ সেই অঞ্চলের সব জায়গায় ছড়িয়ে পড়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িনি তাদের সমাজ-গৃহে শিক্ষা দিতে লাগলেন, আর সবাই তাঁর প্রশংসা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রপর যীশু নাসরতে গেলেন, এখানেই তিনি প্রতিপালিত হয়েছিলেন৷ তাঁর রীতি অনুসারে বিশ্রামবার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জ-গৃহেগিয়ে সেখানে শাস্ত্র পাঠ করার জন্য উঠে দাঁড়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ঁর হাতে ভাববাদী যিশাইয়র লেখা পুস্তকটি দেওযা হল৷ তিনি পুস্তকটি খুলে সেই অংশটি পেলেন, য়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েখা আছ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‘প্রভুর আত্মা আমার ওপর আছেন কারণ দীন দরিদ্রের কাছে সুসমাচার প্রচারের জন্য তিনিই আমায় নিয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৷ তিনি আমাকে বন্দীদের কাছে স্বাধীনতার কথা ও অন্ধদের কাছে দৃষ্টি ফিরে পাবার কথা ঘোষণ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ছেন; আর নির্যাতিতদের মুক্ত করতে বল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ছাড়া প্রভুর অনুগ্রহ দানের বত্‌সরের কথা ঘোষণা করতেও পাঠিয়েছেন৷ যিশাইয় 61:1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রপর তিনি পুস্তকটি গুটিয়ে সেখানকার সহায়কদের হাতে দিয়ে বসলেন৷ সমাজ-গৃহে যাঁরা সে সময় 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সকলের দৃষ্টি তাঁর ওপর গিয়ে পড়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খন তিনি তাদের বললেন, ‘শাস্ত্রের এই কথা যা তোমরা শুনলে তা আজ পূর্ণ হ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সকলেই তাঁর খুব প্রশংসা করল, তাঁর মুখে অপূর্ব সব কথা শুনে তারা আশ্চর্য হয়ে গেল৷ তারা বলল, ‘এ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ষেফের ছেলে নয়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খন তিনি তাদের বললেন, ‘তোমরা নিশ্চয়ই আমার বিষয়ে প্রচলিত প্রবাদটি বলবে, ‘চিকিত্‌সক, আগে নিজ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স্থ কর৷’ কফরনাহূমে য়ে সমস্ত কাজ করেছ বলে আমরা শুনেছি সে সব এখন এখানে নিজের গ্রামেও কর দেখ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রপর যীশু বললেন, ‘আমি তোমাদের সত্যি বলছি, কোন ভাববাদী তাঁর নিজের গ্রামে গ্রাহ্য হ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ূক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2026-10-21T04:47:33Z</dcterms:created>
  <dcterms:modified xsi:type="dcterms:W3CDTF">2026-10-21T04:47:33Z</dcterms:modified>
  <dc:title>লূক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