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, என் தாசனாகிய யாக்கோபே, நான் தெரிந்துகொண்ட இஸ்ரவேலே, கே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வர்கள் புல்லின் நடுவே நீர்க்கால்களின் ஓரத்திலுள்ள அலரிச்செடிகளைப்போல வர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ன்றுக்கும் உதவாத தெய்வத்தை உருவாக்கி, விக்கிரகத்தை வார்ப்பிக்கிறவன் எப்படிப்பட்டவன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ஆழத்தை நோக்கி: வற்றிப்போ என்றும், உன் நதிகளை வெட்டாந்தரையாக்குவேன் என்றும் சொல்லுகிறவ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యినను నా సేవకుడవగు యాకోబూ, నేను ఏర్పరచుకొనిన ఇశ్రాయేలూ, వి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న్ను సృష్టించి గర్భములో నిన్ను నిర్మించి నీకు సహాయము చేయువాడైన యెహోవా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సేవకుడవగు యాకోబూ, నేను ఏర్పరచుకొనిన యెషూరూనూ, భయప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దప్పిగలవానిమీద నీళ్లను ఎండిన భూమిమీద ప్రవాహజలములను కుమ్మరించెదను నీ సంతతిమీద నా ఆత్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ంచెదను నీకు పుట్టినవారిని నేనాశీర్వద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టికాలువలయొద్ద నాటబడిన నిరవంజిచెట్లు గడ్డిలో ఎదుగునట్లు వారు ఎద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కడునేను యెహోవావాడననును, మరియొకడు యాకోబు పేరు చెప్పుకొనును, మరియొకడు యెహోవావాడనని తన చేత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సి ఇశ్రాయేలను మారుపేరు పెట్ట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ీయుల రాజైన యెహోవా వారి విమోచకుడైన సైన్యములకధిపతియగు యెహోవా ఈలాగు సెలవిచ్చుచున్నాడ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టివాడను కడపటివాడను నేను తప్ప ఏ దేవు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దిలోనున్న జనమును నియమించినది మొదలుకొని నేను తెలియజేయుచు వచ్చినట్లు తెలియజేయగల 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్టివాడెక్కడైన నుండినయెడల నాకు తెలియజెప్ప వలెను ఆ సంగతి నాకు ప్రచురింపవలెను అట్టి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విష్యద్విషయమును రాబోవు సంగతులను తెలియజెప్పువార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ీరు వెరవకుడి భయపడకుడి పూర్వకాలమునుండి నేను నీకు ఆ సంగతి వినిపించి తెలియజేయలేదా? మీరే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ు, నేను తప్ప వేరొక దేవు డున్నాడా? నేను తప్ప ఆశ్రయ దుర్గమేదియు లేదు, ఉన్నట్టు నే నెరుగ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గ్రహమును నిర్మించువారందరు మాయవంటివారు వారికిష్టమైన విగ్రహములు నిష్‌ప్రయోజనములు తామే అ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ు, వారు గ్రహించువారు కారు ఎరుగువారు కారు గనుక వారు సిగ్గుప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ందుకును పనికిరాని విగ్రహమును పోతపోసి దాని నొక దేవునిగా నిరూపించ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దిగో దాని పూజించువారందరు సిగ్గుపడుదురు ఆ శిల్పకారులు నరమాత్రులేగదా? వారందరు పోగు చేయ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బడవలెను నిశ్చయముగా వారు భయపడి సిగ్గు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మ్మరి గొడ్డలి పదును చేయుచు నిప్పులతో పని చేయును సుత్తెతో దానిని రూపించి తన బాహుబలముచేత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 అతడు ఆకలిగొనగా అతని బలము క్షీణించిపోవును నీళ్లు త్రాగక సొమ్మసిల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డ్లవాడు నూలు వేసి చీర్ణముతో గీత గీచి చిత్రిక లతో దాని చక్కచేయును కర్కాటకములతో గురుతుపెట్ట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పించును మందిరములో దాని స్థాపింపవలెనని నరరూపముగల దానిగాను నరసౌందర్యముగలదానిగాన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ఒకడు దేవదారుచెట్లను నరుకవలెనని పూనుకొనును శ్మశానావృక్షమును గాని సరళవృక్షము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ధూరవృక్షములనుగాని అడవి వృక్షములలో ఏదో ఒకదానిని తీసికొనును ఒకడు చెట్టు నాటగా వర్షము దాని పె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ఒకడు పొయ్యికట్టెలకు వాటి నుపయోగించును వాటిలో కొంతతీసికొని చలి కాచుకొనును నిప్పు రాజబెట్టి రొట్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చుకొనును ఒక తుండు తీసికొని దానితో ఒక దేవతను చేసికొనును దానికి నమస్కారము చేయును దానితో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చేసి దానికి సాగిల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గ్నితో సగము కాల్చియున్నాడు, కొదువ సగ ముతో మాంసము వండి భక్షించియున్నాడు తిని తృప్తిపొందగా చ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చుకొనుచు ఆహా, చలికాచుకొంటిని వెచ్చగా ఉన్నది అని అను కొన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నిలో మిగిలిన భాగముతో తనకు దేవతగానున్న విగ్రహమును చేయించుకొనును దానియెదుట సాగిలపడుచు నమస్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 నీవే నా దేవుడవు నన్ను రక్షింపుమని ప్రార్థ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వివేచింపరు గ్రహింపరు చూడకుండునట్లు వారి కన్నులు కప్పబడెను గ్రహింపకుండునట్లు వారి హృద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య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వడును ఆలోచనచేయడు, నేను అగ్నిలో సగము కాల్చితిని నిప్పులమీద వేసి రొట్టె కాల్చితిని దానితో మాం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డుకొని భోజనము చేసితిని మిగిలినదానిని తీసికొని దానితో హేయమైనదాని చేయుదునా? చెట్టు మొద్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ష్టాంగపడుదునా? అని యెవడును ఆలోచింపడు యోచించుటకు ఎవనికిని తెలివిలేదు వివేచ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డు బూడిదె తినుచున్నాడు, వాని మనస్సు మోసపోయినదై తప్పుదారిని వాని తీసికొనిపోవు చున్నది వా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త్మను రక్షించుకొనజాలడనియు నా కుడిచేతిలో అబద్ధమున్నది గదా అనియు అను కొనుటకు వానికి బుద్ధి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ాకోబూ, ఇశ్రాయేలూ; వీటిని జ్ఞాపకము చేసికొనుము నీవు నా సేవకుడవు నేను నిన్ను నిర్మిం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ూ, నీవు నాకు సేవకుడవై యున్నావు నేను నిన్ను మరచిపోజాల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ంచు విడిపోవునట్లుగా నేను నీ యతిక్రమములను మబ్బు తొలగునట్లుగా నీ పాపములను తుడిచివేసి 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ిన్ను విమోచించియున్నాను, నాయొద్దకు మళ్ల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ఆ కార్యమును సమాప్తి చేసియున్నాడు ఆకాశములారా, ఉత్సాహధ్వని చేయుడి భూమి అగాధస్థలము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్భాటము చేయుడి పర్వతములారా, అరణ్యమా, అందులోని ప్రతి వృక్షమా, సంగీతనాదము చేయుడి.యెహోవా యాకోబ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చించునుఆయన ఇశ్రాయేలులో తన్నుతాను మహిమోన్నతునిగా కనుపరచ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గర్భమునుండి నిన్ను నిర్మించిన నీ విమోచకుడగు యెహోవా ఈలాగు సెలవిచ్చుచున్నాడు యెహోవానగు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జరిగించువాడను నేనొకడనే ఆకాశమును విశాలపరచినవాడను నేనే భూమిని పరచినవా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ే ప్రగల్భుల ప్రవచనములను వ్యర్థము చేయు వాడను సోదెకాండ్రను వెఱ్ఱివారినిగా చేయువాడను జ్ఞా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ుకకు త్రిప్పి వారి విద్యను అవిద్యగా చేయువాడ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ేనే నా సేవకుని మాట రూఢిపరచువాడను నా దూతల ఆలోచన నెరవేర్చువాడను యెరూషలేము నివాసస్థలమగుననియు యూ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గరులనుగూర్చి అవి కట్టబడుననియు నేను ఆజ్ఞ ఇచ్చియున్నాను, దాని పాడైన స్థలములను బాగుచేయువాడ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ేనే నీ నదులను ఎండచేయుచున్నాను ఎండిపొమ్మని ప్రవాహముతో నేనే చెప్ప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ోరెషుతో నా మందకాపరీ, నా చిత్తమంతయు నెరవేర్చువాడా, అని చెప్పువాడను నేనే. యెరూషలేముతో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బడుదువనియు దేవాలయ మునకు పునాదివేయబడుననియు నేను చెప్ప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యెషయా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