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eserve me, O God: for in you do I put my trus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my soul, you have said unto the LORD, You are my Lord: my goodness extends not to you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my soul, you have said unto the LORD, You are my Lord: my goodness extends not to you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to the saints that are in the earth, and to the excellent, in whom is all my deligh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to the saints that are in the earth, and to the excellent, in whom is all my deligh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ir sorrows shall be multiplied that hasten after another god: their drink offerings of blood will I not offer, nor take up their names into my lip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ir sorrows shall be multiplied that hasten after another god: their drink offerings of blood will I not offer, nor take up their names into my lip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is the portion of mine inheritance and of my cup: you maintain my lo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lines are fallen unto me in pleasant places; yea, I have a goodly heritag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ill bless the LORD, who has given me counsel: my reins also instruct me in the night season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ill bless the LORD, who has given me counsel: my reins also instruct me in the night season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have set the LORD always before me: because he is at my right hand, I shall not be mov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have set the LORD always before me: because he is at my right hand, I shall not be mov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 my heart is glad, and my glory rejoices: my flesh also shall rest in hop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 my heart is glad, and my glory rejoices: my flesh also shall rest in hop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ou will not leave my soul in hell; neither will you suffer yours Holy One to see corruptio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will show me the path of life: in your presence is fullness of joy; at your right hand there are pleasures for evermor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will show me the path of life: in your presence is fullness of joy; at your right hand there are pleasures for evermo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க் காப்பாற்றும், உம்மை 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ஞ்சமே, நீ கர்த்தரை நோக்கி: தேவரீர், என் ஆண்டவராயிருக்கிறீர், என் செல்வம் உ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யதாயிர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ிலுள்ள பரிசுத்தவான்களுக்கும், நான் என் முழுப் பிரியத்தையும், வைத்த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ாத்துமாக்களுக்கும், அது வேண்டியதாயிருக்கிறது என்று சொன்ன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தேவனை நாடிப் பின்பற்றுகிறவர்களுக்கு வேதனைகள் பெருகும்; அவர்கள் செலுத்துகிற இரத்த பானபல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செலுத்தமாட்டேன், அவர்கள் நாமங்களை என் உதடுகளினால் உச்சரிக்கவுமா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என் சுதந்தரமும் என் பாத்திரத்தின் பங்குமானவர்; என் சுதந்தரத்தை தேவரீர் காப்பாற்ற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ேர்த்தியான இடங்களில் எனக்குப் பங்கு கிடைத்தது; ஆம், சிறப்பான சுதந்தரம் எனக்கு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ஆலோசனை தந்த கர்த்தரைத் துதிப்பேன்; இராக்காலங்களிலும் என் உள்ளிந்திரியங்கள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ர்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ை எப்பொழுதும் எனக்கு முன்பாக வைத்திருக்கிறேன்; அவர் என் வலதுபாரிசத்தில் இருக்கிறபட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அசை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இருதயம் பூரித்தது, என் மகிமை களிகூர்ந்தது; என் மாம்சமும் நம்பிக்கைய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ி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வைப் பாதாளத்தில் விடீர்; உம்முடைய பரிசுத்தவானை அழிவைக் காணவொ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ீவமார்க்கத்தை எனக்குத் தெரியப்படுத்துவீர்; உம்முடைய சமுகத்தில் பரிபூரண ஆனந்தமும், உம்முடைய வல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ிசத்தில் நித்திய பேரின்பம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2026-09-17T05:42:05Z</dcterms:created>
  <dcterms:modified xsi:type="dcterms:W3CDTF">2026-09-17T05:42:05Z</dcterms:modified>
  <dc:title>சங்கீதம்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