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eserve me, O God: for in you do I put my trus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soul, you have said unto the LORD, You are my Lord: my goodness extends not to you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soul, you have said unto the LORD, You are my Lord: my goodness extends not to you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o the saints that are in the earth, and to the excellent, in whom is all my del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o the saints that are in the earth, and to the excellent, in whom is all my del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sorrows shall be multiplied that hasten after another god: their drink offerings of blood will I not offer, nor take up their names into my lip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sorrows shall be multiplied that hasten after another god: their drink offerings of blood will I not offer, nor take up their names into my lip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is the portion of mine inheritance and of my cup: you maintain my lo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ines are fallen unto me in pleasant places; yea, I have a goodly heritag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less the LORD, who has given me counsel: my reins also instruct me in the night season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less the LORD, who has given me counsel: my reins also instruct me in the night seas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have set the LORD always before me: because he is at my right hand, I shall not be mo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have set the LORD always before me: because he is at my right hand, I shall not be mov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my heart is glad, and my glory rejoices: my flesh also shall rest in hop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my heart is glad, and my glory rejoices: my flesh also shall rest in hop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 will not leave my soul in hell; neither will you suffer yours Holy One to see corrupti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will show me the path of life: in your presence is fullness of joy; at your right hand there are pleasures for evermor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will show me the path of life: in your presence is fullness of joy; at your right hand there are pleasures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யதாயிர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ாத்துமாக்களுக்கும், அது வேண்டியதாயிருக்கிறது என்று சொன்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ி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ிசத்தில் நித்திய பேரின்பம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2026-11-01T18:59:55Z</dcterms:created>
  <dcterms:modified xsi:type="dcterms:W3CDTF">2026-11-01T18:59:55Z</dcterms:modified>
  <dc:title>சங்கீதம்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