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த்தியாகிய எஸ்தருடனே விருந்துண்ண, ராஜாவும் ஆமானும் வந்த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த்தியாகிய எஸ்தர் பிரதியுத்தரமாக: ராஜாவே, உம்முடைய கண்களில் எனக்குக் கிருபை கிடைத்து, ராஜாவுக்குச் சித்தமாயிருந்தால் என் வேண்டுதலுக்கு என் ஜீவனும், என் மன்றாட்டுக்கு என் ஜனங்களும் எனக்குக் கட்டளையிடப்படு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த்தியாகிய எஸ்தர் பிரதியுத்தரமாக: ராஜாவே, உம்முடைய கண்களில் எனக்குக் கிருபை கிடைத்து, ராஜாவுக்குச் சித்தமாயிருந்தால் என் வேண்டுதலுக்கு என் ஜீவனும், என் மன்றாட்டுக்கு என் ஜனங்களும் எனக்குக் கட்டளையிடப்படு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த்தியாகிய எஸ்தர் பிரதியுத்தரமாக: ராஜாவே, உம்முடைய கண்களில் எனக்குக் கிருபை கிடைத்து, ராஜாவுக்குச் சித்தமாயிருந்தால் என் வேண்டுதலுக்கு என் ஜீவனும், என் மன்றாட்டுக்கு என் ஜனங்களும் எனக்குக் கட்டளையிடப்படு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வாகிய அகாஸ்வேரு மறுமொழியாக, ராஜாத்தியாகிய எஸ்தரை நோக்கி: இப்படிச் செய்யத்துணிரங்கொண்டவன் யார்? அவன் எங்க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வாகிய அகாஸ்வேரு மறுமொழியாக, ராஜாத்தியாகிய எஸ்தரை நோக்கி: இப்படிச் செய்யத்துணிரங்கொண்டவன் யார்? அவன் எங்கே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ஸ்தர்: சத்துருவும் பகைஞனுமாகிய அந்த மனிதன் இந்தத் துஷ்ட ஆமான்தான் என்றாள்; அப்பொழுது ராஜாவுக்கும் ராஜாத்திக்கும் முன்பாக ஆமான் திகிலடை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ஸ்தர்: சத்துருவும் பகைஞனுமாகிய அந்த மனிதன் இந்தத் துஷ்ட ஆமான்தான் என்றாள்; அப்பொழுது ராஜாவுக்கும் ராஜாத்திக்கும் முன்பாக ஆமான் திகிலடை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உக்கிரத்தோடே திராட்சரப் பந்தியை விட்டெழுந்து, அரமனைத்தோட்டத்திற்குப் போனான்; ராஜாவினால் தனக்குப் பொல்லாப்பு நிர்ணயிக்கப்பட்டதென்று ஆமான் கண்டு, ராஜாத்தியாகிய எஸ்தரிடத்தில் தன் பிராணனுக்காக விண்ணப்பம்பண்ண எழுந்து நி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உக்கிரத்தோடே திராட்சரப் பந்தியை விட்டெழுந்து, அரமனைத்தோட்டத்திற்குப் போனான்; ராஜாவினால் தனக்குப் பொல்லாப்பு நிர்ணயிக்கப்பட்டதென்று ஆமான் கண்டு, ராஜாத்தியாகிய எஸ்தரிடத்தில் தன் பிராணனுக்காக விண்ணப்பம்பண்ண எழுந்து நி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ஆமான் மொர்தெகாய்க்கு ஆயத்தம்பண்ணின தூக்குமரத்தில் ஆமானையே தூக்கிப்போட்டார்கள்; அப்பொழுது ராஜாவின் உக்கிரம் தணி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ஆமான் மொர்தெகாய்க்கு ஆயத்தம்பண்ணின தூக்குமரத்தில் ஆமானையே தூக்கிப்போட்டார்கள்; அப்பொழுது ராஜாவின் உக்கிரம் தண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ును హామానును రాణియైన ఎస్తేరునొద్దకు విందు న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రాజుఎస్తేరు రాణీ, నీ విజ్ఞాపన మేమిటి? అది నీకనుగ్రహింపబడును, నీ మనవి యేమిటి? రాజ్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గముమట్టుకైనను నీకను గ్రహించెదనని రెండవనాడు ద్రాక్షారసపు విందులో ఎస్తేరు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రాణియైన ఎస్తేరు ఈలాగు ప్రత్యుత్తరమిచ్చెనురాజా, నీ దృష్టికి నేను దయపొందిన దాననై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వైన తమకు సమ్మతియైతే, నా విజ్ఞాపననుబట్టి నా ప్రాణమును, నా మనవినిబట్టి నా జనులును, నా కనుగ్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ింపబడ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ంహరింపబడుటకును, హతము చేయబడి నశించుటకును, నేనును నా జనులును కూడ అమ్మబడినవారము. మేము దాసులమ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 రాండ్రముగాను అమ్మబడిన యెడల నేను మౌనముగా నుందును; ఏలయనగా మా విరోధిని తప్పించుకొనుటకై మేము రాజవ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రిని శ్రమపరచుట యుక్తము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ందుకు రాజైన అహష్వేరోషుఈ కార్యము చేయుటకు తన మనస్సు ధృఢపరచుకొన్నవాడెవడు? వాడేడి? అని రాణియ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ఎస్తేరుమా విరోధి యగు ఆ పగవాడు దుష్టుడైన యీ హామానే అనెను. అంతట హామాను రాజు ఎదుటను రాణి యెదుట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ాక్రాంత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రాజు ఆగ్రహమొంది ద్రాక్షా రసపు విందును విడిచి నగరు వనమునకు పోయెను. అయితే రాజు తనకు ఏదో హాని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ద్దేశించెనని హామాను తెలిసికొని, రాణియైన ఎస్తేరు ఎదుట తన ప్రాణముకొరకు విన్నపము చేయుటకై ని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గరువనములోనుండి ద్రాక్షారసపు విందుస్థలమునకు రాజు తిరిగి రాగా ఎస్తేరు కూర్చుండియున్న శయ్య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మాను బడియుండుట చూచివీడు ఇంటిలో నా సముఖము ఎదుటనే రాణిని బలవంతము చేయునా? అని చెప్పెను; ఆ మాట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ోట రాగానే బంటులు హామాను ముఖమునకు ముసుకు 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రాజు ముందర నుండు షండులలో హర్బోనా అనునొకడుఏలినవాడా చిత్తగించుము, రాజు మేలుకొరకు మాటలా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ర్దెకైని ఉరితీయుటకు హామాను చేయించిన యేబది మూరల యెత్తు గల ఉరికొయ్య హామాను ఇంటియొద్ద నాటబడి య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నగా రాజుదానిమీద వాని ఉరితీయుడని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​కాగా హామాను మొర్దెకైకి సిద్ధముచేసిన ఉరి కొయ్యమీద వారు అతనినే ఉరితీసిరి. అప్పుడు రాజు 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గ్రహము చల్లా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2026-10-20T03:33:42Z</dcterms:created>
  <dcterms:modified xsi:type="dcterms:W3CDTF">2026-10-20T03:33:42Z</dcterms:modified>
  <dc:title>ఎస్తేరు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