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ோதும் மனுபுத்திரனே, இரத்தஞ்சிந்தின நகரத்துக்காக நீ வழக்காடுவாயோ? வழக்காட மனதால் நீ அதின் அருவருப்புகளையெல்லாம் அதற்குத் தெரியக்காட்ட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ோதும் மனுபுத்திரனே, இரத்தஞ்சிந்தின நகரத்துக்காக நீ வழக்காடுவாயோ? வழக்காட மனதால் நீ அதின் அருவருப்புகளையெல்லாம் அதற்குத் தெரியக்காட்ட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ை நோக்கி: கர்த்தராகிய ஆண்டவர் உரைக்கிறது என்னவென்றால், உன்காலம் வரத்தக்கதாக உன் நடுவிலே இரந்தஞ்சிந்துகிறதும், உன்னைத் தீட்டுப்படுத்தத்தக்கதாக உனக்கே விரோதமாய் நரகலான விக்கிரகங்களை உண்டுபண்ணுகிறதுமான நகரமே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ை நோக்கி: கர்த்தராகிய ஆண்டவர் உரைக்கிறது என்னவென்றால், உன்காலம் வரத்தக்கதாக உன் நடுவிலே இரந்தஞ்சிந்துகிறதும், உன்னைத் தீட்டுப்படுத்தத்தக்கதாக உனக்கே விரோதமாய் நரகலான விக்கிரகங்களை உண்டுபண்ணுகிறதுமான நகரமே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சிந்தின உன் இரத்தத்தினால் நீ குற்றஞ்சுமந்ததாகி, நீ உண்டுபண்ணின உன் நரகலான விக்கிரகங்களால் நீ தீட்டுப்பட்டு, உன் நாட்களைச் சமீபிக்கப்பண்ணி, உன் வருஷங்களை நிறைவேற்றினாய்; ஆகையால் நான் உன்னைப் புறஜாதிகளுக்கு நிந்தையாகவும், தேசங்களுக்கெல்லாம் பரியாசமாகவும் வைப்ப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சிந்தின உன் இரத்தத்தினால் நீ குற்றஞ்சுமந்ததாகி, நீ உண்டுபண்ணின உன் நரகலான விக்கிரகங்களால் நீ தீட்டுப்பட்டு, உன் நாட்களைச் சமீபிக்கப்பண்ணி, உன் வருஷங்களை நிறைவேற்றினாய்; ஆகையால் நான் உன்னைப் புறஜாதிகளுக்கு நிந்தையாகவும், தேசங்களுக்கெல்லாம் பரியாசமாகவும் வைப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சிந்தின உன் இரத்தத்தினால் நீ குற்றஞ்சுமந்ததாகி, நீ உண்டுபண்ணின உன் நரகலான விக்கிரகங்களால் நீ தீட்டுப்பட்டு, உன் நாட்களைச் சமீபிக்கப்பண்ணி, உன் வருஷங்களை நிறைவேற்றினாய்; ஆகையால் நான் உன்னைப் புறஜாதிகளுக்கு நிந்தையாகவும், தேசங்களுக்கெல்லாம் பரியாசமாகவும் வை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ுச் சமீபமும் உனக்குத் தூரமுமான தேசங்களின் மனுஷர் நீ அவகீர்த்தியுள்ளதென்றும், அமளி பெருத்ததென்றும் உன்னைப் பரியாசம்பண்ண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ுச் சமீபமும் உனக்குத் தூரமுமான தேசங்களின் மனுஷர் நீ அவகீர்த்தியுள்ளதென்றும், அமளி பெருத்ததென்றும் உன்னைப் பரியாசம்பண்ண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இஸ்ரவேலின் அதிபதிகளில் அவரவர் தங்கள் புயபலத்துக்குத் தக்கதாக, உன்னில் இரத்தஞ்சிந்த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ிலுள்ள தாய் தகப்பனை அற்பமாய் எண்ணினார்கள்; உன் நடுவில் பரதேசிக்கு இடுக்கண் செய்தார்கள்; உனக்குள் திக்கற்றவனையும் விதவையையும் ஒடுக்க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ிலுள்ள தாய் தகப்பனை அற்பமாய் எண்ணினார்கள்; உன் நடுவில் பரதேசிக்கு இடுக்கண் செய்தார்கள்; உனக்குள் திக்கற்றவனையும் விதவையையும் ஒடுக்க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் பரிசுத்த வஸ்துக்களை அசட்டைபண்ணி, என் ஓய்வுநாட்களை பரிசுத்தக்குலைச்சலாக்கின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த்தஞ்சிந்தும்படிக்கு அபாண்டம் பேசுகிறவர்கள் உன்னிடத்தில் இருக்கிறார்கள்; மலைகளின்மேல் சாப்பிடுகிறவர்களும் உன்னிடத்தில் இருக்கிறார்கள்; முறைகேடு செய்கிறவர்கள் உன் நடுவில் இருக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த்தஞ்சிந்தும்படிக்கு அபாண்டம் பேசுகிறவர்கள் உன்னிடத்தில் இருக்கிறார்கள்; மலைகளின்மேல் சாப்பிடுகிறவர்களும் உன்னிடத்தில் இருக்கிறார்கள்; முறைகேடு செய்கிறவர்கள் உன் நடுவில் இருக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த்தஞ்சிந்தும்படிக்கு அபாண்டம் பேசுகிறவர்கள் உன்னிடத்தில் இருக்கிறார்கள்; மலைகளின்மேல் சாப்பிடுகிறவர்களும் உன்னிடத்தில் இருக்கிறார்கள்; முறைகேடு செய்கிறவர்கள் உன் நடுவில் இருக்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ப்பனை நிர்வாணாமாக்கினவர்கள் உன்னில் இருக்கிறார்கள்; தூரஸ்திரீயைப் பலவந்தப்படுத்தினவர்கள் உன்னில் இருக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ல் ஒருவன் தன் அயலானுடைய மனைவியோடே அருவருப்பானதைச் செய்கிறான்; வேறொருவன் முறைகேடாய்த் தன் மருமகளைத் தீட்டுப்படுத்துகிறான்; வேறொருவன் தன் தகப்பனுக்குப் பிறந்த தன் சகோதரியைப் பலவந்தம்பண்ணு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ல் ஒருவன் தன் அயலானுடைய மனைவியோடே அருவருப்பானதைச் செய்கிறான்; வேறொருவன் முறைகேடாய்த் தன் மருமகளைத் தீட்டுப்படுத்துகிறான்; வேறொருவன் தன் தகப்பனுக்குப் பிறந்த தன் சகோதரியைப் பலவந்தம்பண்ணு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த்தந்சிந்தும்படிக்குப் பரிதானம்வாங்கினவர்கள் உன்னில் இருக்கிறார்கள்; நீ வட்டியையும் பொலிசையையும் வாங்கி, பொருளாசையினால் உன் அயலானுக்கு இடுக்கண் செய்து, என்னை மறந்து போன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த்தந்சிந்தும்படிக்குப் பரிதானம்வாங்கினவர்கள் உன்னில் இருக்கிறார்கள்; நீ வட்டியையும் பொலிசையையும் வாங்கி, பொருளாசையினால் உன் அயலானுக்கு இடுக்கண் செய்து, என்னை மறந்து போன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த்தந்சிந்தும்படிக்குப் பரிதானம்வாங்கினவர்கள் உன்னில் இருக்கிறார்கள்; நீ வட்டியையும் பொலிசையையும் வாங்கி, பொருளாசையினால் உன் அயலானுக்கு இடுக்கண் செய்து, என்னை மறந்து போன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நீ அநியாயமாய்ச் சம்பாதித்த பொருளினிமித்தமும், உன் நடுவில் நீ சிந்தின இரத்தத்தினிமித்தமும் நான் கைகொட்டு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நீ அநியாயமாய்ச் சம்பாதித்த பொருளினிமித்தமும், உன் நடுவில் நீ சிந்தின இரத்தத்தினிமித்தமும் நான் கைகொட்டு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ன்னில் நியாயஞ்செய்யும் நாட்களில் உன் இருதயம் தாங்குமோ? அப்பொழுது உன் கைகள் திடமாயிருக்குமோ? கர்த்தராகிய நான் இதைச் சொன்னேன், இதை நிறைவேற்ற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ன்னில் நியாயஞ்செய்யும் நாட்களில் உன் இருதயம் தாங்குமோ? அப்பொழுது உன் கைகள் திடமாயிருக்குமோ? கர்த்தராகிய நான் இதைச் சொன்னேன், இதை நிறைவேற்ற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ன்னைப் புறஜாதிகளுக்குள்ளே சிதறடித்து, உன்னை தேசங்களிலே தூற்றி, உன் அசுத்தத்தை உன்னில் ஒழியப்பண்ண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ன்னைப் புறஜாதிகளுக்குள்ளே சிதறடித்து, உன்னை தேசங்களிலே தூற்றி, உன் அசுத்தத்தை உன்னில் ஒழியப்பண்ண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ுறஜாதிகளின் கண்களுக்கு முன்பாகப் பரிசுத்தக் குலைச்சலாயிருந்து, நான் கர்த்தர் என்று அறிந்துகொள்வாய் என்று சொல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ுறஜாதிகளின் கண்களுக்கு முன்பாகப் பரிசுத்தக் குலைச்சலாயிருந்து, நான் கர்த்தர் என்று அறிந்துகொள்வாய் என்று சொல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இஸ்ரவேல் வம்சத்தார் எனக்குக் களிம்பாய்ப் போனார்கள்; அவர்களெல்லாரும் குகையிலுள்ள பித்தளையும் தகரமும் இரும்பும் ஈயமுமாயிருக்கிறார்கள்; அவர்கள் வெள்ளியின் களிம்பாய்ப் போ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இஸ்ரவேல் வம்சத்தார் எனக்குக் களிம்பாய்ப் போனார்கள்; அவர்களெல்லாரும் குகையிலுள்ள பித்தளையும் தகரமும் இரும்பும் ஈயமுமாயிருக்கிறார்கள்; அவர்கள் வெள்ளியின் களிம்பாய்ப் போ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இஸ்ரவேல் வம்சத்தார் எனக்குக் களிம்பாய்ப் போனார்கள்; அவர்களெல்லாரும் குகையிலுள்ள பித்தளையும் தகரமும் இரும்பும் ஈயமுமாயிருக்கிறார்கள்; அவர்கள் வெள்ளியின் களிம்பாய்ப் போ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லால், கர்த்தராகிய ஆண்டவர் சொல்லுகிறது என்னவென்றால்: நீங்கள் எல்லாரும் களிம்பாய்ப் போனபடியினால், இதோ, நான் உங்களை எருசலேமுக்குள் சேர்ப்ப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லால், கர்த்தராகிய ஆண்டவர் சொல்லுகிறது என்னவென்றால்: நீங்கள் எல்லாரும் களிம்பாய்ப் போனபடியினால், இதோ, நான் உங்களை எருசலேமுக்குள் சேர்ப்ப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ள்ளியையும் பித்தளையையும் இரும்பையும் ஈயத்தையும் தகரத்தையும் அக்கினியில் ஊதி உருக்குவதற்காகக் குகைக்குள் சேர்க்கிறதுபோல, நான் என் கோபத்தினாலும் என் உக்கிரத்தினாலும் உங்களைச் சேர்த்துவைத்து உருக்குவ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ள்ளியையும் பித்தளையையும் இரும்பையும் ஈயத்தையும் தகரத்தையும் அக்கினியில் ஊதி உருக்குவதற்காகக் குகைக்குள் சேர்க்கிறதுபோல, நான் என் கோபத்தினாலும் என் உக்கிரத்தினாலும் உங்களைச் சேர்த்துவைத்து உருக்குவ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ங்களைக் கூட்டி, என் கோபமாகிய அக்கினியை உங்கள்மேல் தூற்றுவேன்; அதற்குள்ளே நீங்கள் உருகுவ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ுகைக்குள் வெள்ளி உருகுமாப்போல, நீங்கள் அதற்குள் உருகுவீர்கள்; அப்பொழுது கர்த்தராகிய நான் என் உக்கிரத்தை உங்கள்மேல் ஊற்றிவிட்டேன் என்று அறிந்துகொள்வீர்கள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ுகைக்குள் வெள்ளி உருகுமாப்போல, நீங்கள் அதற்குள் உருகுவீர்கள்; அப்பொழுது கர்த்தராகிய நான் என் உக்கிரத்தை உங்கள்மேல் ஊற்றிவிட்டேன் என்று அறிந்துகொள்வீர்கள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புத்திரனே, நீ தேசத்தைப்பார்த்து; நீ சுத்தம்பண்ணப்படாததேசம், கோபத்தின் காலத்தில் மழைபெய்யாத தேசம் என்று அதற்குச் சொல்ல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புத்திரனே, நீ தேசத்தைப்பார்த்து; நீ சுத்தம்பண்ணப்படாததேசம், கோபத்தின் காலத்தில் மழைபெய்யாத தேசம் என்று அதற்குச் சொல்ல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லுள்ள தீர்க்கதரிசிகள் அதின் நடுவில் கட்டுப்பாடு பண்ணுகிறார்கள்; கெர்ச்சிக்கிற சிங்கம் இரை கவ்வுகிறதுபோல, ஆத்துமாக்களை அவர்கள் பட்சிக்கிறார்கள்; திரவியத்தை விலையுயர்ந்த பொருள்களையும் வாங்கிக்கொள்ளுகிறார்கள்; அதின் நடுவில் அநேகரை விதவைகளாக்குகி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லுள்ள தீர்க்கதரிசிகள் அதின் நடுவில் கட்டுப்பாடு பண்ணுகிறார்கள்; கெர்ச்சிக்கிற சிங்கம் இரை கவ்வுகிறதுபோல, ஆத்துமாக்களை அவர்கள் பட்சிக்கிறார்கள்; திரவியத்தை விலையுயர்ந்த பொருள்களையும் வாங்கிக்கொள்ளுகிறார்கள்; அதின் நடுவில் அநேகரை விதவைகளாக்குகி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ஆசாரியர்கள் என் வேதத்துக்கு அநியாயஞ்செய்து, என் பரிசுத்தவஸ்துக்களைப் பரிசுத்தக் குலைச்சலாக்குகிறார்கள்; பரிசுத்தமுள்ளதற்கும் பரிசுத்தமில்லாததற்கும் வித்தியாசம்பண்ணாமலும், அசுத்தமுள்ளதற்கும் அசுத்தமில்லாததற்கும் உண்டான வேற்றுமையைக் காண்பியாமலும் இருந்து, என் ஓய்வுநாட்களுக்குத் தங்கள் கண்களை மூடிக்கொள்ளுகிறார்கள்; அவர்கள் நடுவிலே நான் கனஈனம்பண்ணப்படுகிற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ஆசாரியர்கள் என் வேதத்துக்கு அநியாயஞ்செய்து, என் பரிசுத்தவஸ்துக்களைப் பரிசுத்தக் குலைச்சலாக்குகிறார்கள்; பரிசுத்தமுள்ளதற்கும் பரிசுத்தமில்லாததற்கும் வித்தியாசம்பண்ணாமலும், அசுத்தமுள்ளதற்கும் அசுத்தமில்லாததற்கும் உண்டான வேற்றுமையைக் காண்பியாமலும் இருந்து, என் ஓய்வுநாட்களுக்குத் தங்கள் கண்களை மூடிக்கொள்ளுகிறார்கள்; அவர்கள் நடுவிலே நான் கனஈனம்பண்ணப்படுகிற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ஆசாரியர்கள் என் வேதத்துக்கு அநியாயஞ்செய்து, என் பரிசுத்தவஸ்துக்களைப் பரிசுத்தக் குலைச்சலாக்குகிறார்கள்; பரிசுத்தமுள்ளதற்கும் பரிசுத்தமில்லாததற்கும் வித்தியாசம்பண்ணாமலும், அசுத்தமுள்ளதற்கும் அசுத்தமில்லாததற்கும் உண்டான வேற்றுமையைக் காண்பியாமலும் இருந்து, என் ஓய்வுநாட்களுக்குத் தங்கள் கண்களை மூடிக்கொள்ளுகிறார்கள்; அவர்கள் நடுவிலே நான் கனஈனம்பண்ணப்படுகிற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ஆசாரியர்கள் என் வேதத்துக்கு அநியாயஞ்செய்து, என் பரிசுத்தவஸ்துக்களைப் பரிசுத்தக் குலைச்சலாக்குகிறார்கள்; பரிசுத்தமுள்ளதற்கும் பரிசுத்தமில்லாததற்கும் வித்தியாசம்பண்ணாமலும், அசுத்தமுள்ளதற்கும் அசுத்தமில்லாததற்கும் உண்டான வேற்றுமையைக் காண்பியாமலும் இருந்து, என் ஓய்வுநாட்களுக்குத் தங்கள் கண்களை மூடிக்கொள்ளுகிறார்கள்; அவர்கள் நடுவிலே நான் கனஈனம்பண்ணப்படுகிற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் நடுவில் இருக்கிற அதின் பிரபுக்கள் இரை கவ்வுகிற ஓநாய்களைப்போல் இருக்கிறார்கள்; அநியாயமாய்ப் பொருள் சம்பாதிக்கிறதற்கு இரத்தஞ்சிந்துகிறார்கள், ஆத்துமாக்களைக் கொள்ளையிடுகி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் நடுவில் இருக்கிற அதின் பிரபுக்கள் இரை கவ்வுகிற ஓநாய்களைப்போல் இருக்கிறார்கள்; அநியாயமாய்ப் பொருள் சம்பாதிக்கிறதற்கு இரத்தஞ்சிந்துகிறார்கள், ஆத்துமாக்களைக் கொள்ளையிடுகி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ின் தீர்க்கதரிசிகள் அபத்தமானதைத் தரிசித்து, பொய்ச்சாஸ்திரத்தை அவர்களுக்குச் சொல்லி, கர்த்தர் உரைக்காதிருந்தும், கர்த்தராகிய ஆண்டவர் உரைத்தாரென்று சொல்லி, அவர்களுக்குச் சாரமற்ற சாந்தைப் பூசுகிற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ின் தீர்க்கதரிசிகள் அபத்தமானதைத் தரிசித்து, பொய்ச்சாஸ்திரத்தை அவர்களுக்குச் சொல்லி, கர்த்தர் உரைக்காதிருந்தும், கர்த்தராகிய ஆண்டவர் உரைத்தாரென்று சொல்லி, அவர்களுக்குச் சாரமற்ற சாந்தைப் பூசுகிற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ின் தீர்க்கதரிசிகள் அபத்தமானதைத் தரிசித்து, பொய்ச்சாஸ்திரத்தை அவர்களுக்குச் சொல்லி, கர்த்தர் உரைக்காதிருந்தும், கர்த்தராகிய ஆண்டவர் உரைத்தாரென்று சொல்லி, அவர்களுக்குச் சாரமற்ற சாந்தைப் பூசுகிற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ின் தீர்க்கதரிசிகள் அபத்தமானதைத் தரிசித்து, பொய்ச்சாஸ்திரத்தை அவர்களுக்குச் சொல்லி, கர்த்தர் உரைக்காதிருந்தும், கர்த்தராகிய ஆண்டவர் உரைத்தாரென்று சொல்லி, அவர்களுக்குச் சாரமற்ற சாந்தைப் பூசுகிற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த்தின் ஜனங்கள் இடுக்கண்செய்து, கொள்ளையடித்து, சிறுமையும் எளிமையுமானவனை ஒடுக்கி அந்நியனை அநியாயமாய்த் துன்பப்படுத்துகி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த்தின் ஜனங்கள் இடுக்கண்செய்து, கொள்ளையடித்து, சிறுமையும் எளிமையுமானவனை ஒடுக்கி அந்நியனை அநியாயமாய்த் துன்பப்படுத்துகிற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தேசத்தை அழிக்காதபடிக்குத் திறப்பிலே நிற்கவும் சுவரை அடைக்கவுந்தக்கதாக ஒரு மனுஷனைத் தேடினேன், ஒருவனையும் காண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தேசத்தை அழிக்காதபடிக்குத் திறப்பிலே நிற்கவும் சுவரை அடைக்கவுந்தக்கதாக ஒரு மனுஷனைத் தேடினேன், ஒருவனையும் காண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தேசத்தை அழிக்காதபடிக்குத் திறப்பிலே நிற்கவும் சுவரை அடைக்கவுந்தக்கதாக ஒரு மனுஷனைத் தேடினேன், ஒருவனையும் காணே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, நான் அவர்கள்மேல் என் கோபத்தை ஊற்றி, என் மூர்க்கத்தின் அக்கினியால் அவர்களை நிர்மூலமாக்கி, அவர்களுடைய வழியின் பலனை அவர்கள் தலையின்மேல் சுமரப்பண்ணுவேன் என்று கர்த்தராகிய ஆண்டவர் உரைக்கிறார் என்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, நான் அவர்கள்மேல் என் கோபத்தை ஊற்றி, என் மூர்க்கத்தின் அக்கினியால் அவர்களை நிர்மூலமாக்கி, அவர்களுடைய வழியின் பலனை அவர்கள் தலையின்மேல் சுமரப்பண்ணுவேன் என்று கர்த்தராகிய ஆண்டவர் உரைக்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বাক্য আমার কাছে এল|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মনুষ্যসন্তান, তুমি কি নিধন শহরগুলির বিচার করবে? তারা যেসব ভয়ঙ্কর কাজ করেছে সে সম্বন্ধে কি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ুমি অবশ্যই বলবে, ‘প্রভু আমার সদাপ্রভু বলেন, এই শহরটি নরঘাতকে পূর্ণ, তাই তার শাস্তির সময়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নিজের জন্য নোংরা মূর্ত্তিসমূহ তৈরী করেছিল আর সে ইসব মূর্ত্তিই তাকে নোংরা করে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‘জেরুশালেম নিবাসীরা, তোমরা বহুলোককে হত্যা করেছ, নোংরা মূর্ত্তি তৈরী করেছ| তোমরা দোষী আর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শাস্তি দেবার সময় এসেছে| তোমাদের শেষ দশা উপস্থিত এই জন্য অন্য জাতি তোমাদের নিয়ে ঠাট্ট কর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তোমাদের দেখে হা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দূরের ও কাছের লোকরা তোমাকে নিয়ে মজা করবে কারণ তুমি বিশৃঙ্খলতায পূর্ণ হয়ে তোমার সুনাম নষ্ট কর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ঐ দেখ উচ্চ হাসির শব্দ শোনা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‘দেখ! জেরুশালেমে ইস্রায়েলের প্রতিটি শাসক অপর লোককে হত্যা করার জন্য নিজেকে বলবান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জেরুশালেমের লোকরা তাদের পিতা-মাতাকে সম্মান করে না; তারা সেই শহরের বিদেশীদের আঘাত করে ও অনাথ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্বাদের ঠকা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োমরা আমার পবিত্র বিষয়গুলি ঘৃণা করে থাক ও আমার বিশ্রামের বিশেষ দিনকে কোন মর্য়াদাই দা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জেরুশালেমের লোকরা নির্দোষ লোকদের হত্যা করবার জন্য তাদের সম্বন্ধে মিথ্য়ে কথা বলে| লোকরা মূর্ত্ত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জা করতে পর্বতগুলিতে যায় আর সহভাগীতার ভোজ খেতে জেরুশালেমে আসে|“‘জেরুশালেমে লোকে অনেক য়ৌনমূলক প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রা তাদের পিতার স্ত্রীর সঙ্গে য়ৌন পাপ কাজ করে, মাসিকের সময় তাদের স্ত্রীদের ওপর বলাত্‌কার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েউ কেউ প্রতিবেশীর স্ত্রীর বিরুদ্ধে ভয়ঙ্কর পাপ কাজ করে; কেউ তার পুত্রবধূর সঙ্গে য়ৌন কাজ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অশুচি করে; আবার কেউ কেউ তার নিজেরই বোনের ওপর বলাত্‌কার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‘জেরুশালেমের লোকরা, তোমরা হত্যা করার জন্য অর্থ নিয়ে থাক, ধার দিয়ে তার ওপর সুদ নিয়ে থা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মান্য অর্থের জন্য প্রতিবেশীকে ঠকিয়ে থাক| তোমরা আমায় ভুলে গেছ|’ প্রভু আমার সদাপ্রভুই এইসব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‘ঈশ্বর বলেন ‘এখন দেখ! আমি সশব্দে হাত নামিয়ে তোমায় থামাব; লোক ঠকানো ও হত্যা করার জন্য তো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ে সময় তোমার কি সাহস হবে? যে সময় আমি শাস্তি দিতে আসি সে সময় কি তোমরা বলবান থাকবে? না! আম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, আমিই একথা বলছি আর যা যা বলেছি তাই সিদ্ধ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ি তোমাদের বিভিন্ন জাতির মধ্যে ছড়িয়ে দেব, বহু দেশে যেতে বাধ্য করব| শহরের নোংরা বিষয়গুল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সম্পূর্ণরূপে ধ্বংস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জেরুশালেম তুমি এই সব দোষে অপবিত্র হবে আর জাতিগণের সামনেই এইসব ঘটবে; তখন তোমরা জানবে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ই প্রভু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্রভুর বাক্য আমার কাছে এল|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মনুষ্যসন্তান, রূপোর তুলনায় পিতল, লোহা, সীসা এবং টিন মূল্যহীন| স্বর্ণকার আগুন দিয়ে রূপো খাঁ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; রূপো তাপে গলে গেলে তা থেকে খাদ আলাদা করে| ইস্রায়েল জাতি আমার কাছে সেই অব্যবহার্য় খাদের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উঠ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্রভু, আমার সদাপ্রভু বলেন, ‘তোমরা মূল্যহীন জঞ্জালের মত হয়ে গেছ, তাই আমি তোমাদের জেরুশালেমে জড়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্বর্ণকার রূপো, পিতল, লোহা, সীসা ও টিন আগুনে ফেলে ফুঁ দিয়ে তা গরম করলে ধাতু যেমন গলতে শুরু কর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একই ভাবে আমি তোমাদের আমার রোধরূপ আগুনে ফেলে গলা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মি তোমাদের আমার সেই এোধরূপ আগুনে ফেলে তাতে ফুঁ দেব আর তোমরা গলতে শুরু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রূপো আগুনে গলে গেলে স্বর্ণকার যেভাবে তা সংগ্রহ করে, সেই একই ভাবে তোমরা শহরে গলে যাবে| তখন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বে যে আমিই প্রভু আর এও জানবে যে আমিই তোমাদের বিরুদ্ধে আমার রোধ ঢেলে দিয়েছি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্রভুর বাক্য আমার কাছে এল|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হে মনুষ্যসন্তান, ইস্রায়েলকে বল যে সে শুচি নয়| নগরের উপরে আমার রোধর দিনে তা বৃষ্টি দ্বারা শুচ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জেরুশালেমের ভাব্বাদীরা দুষ্ট পরিকল্পনা করেছে; তারা গর্জনকারী সিংহের মত শিকার ধরে বহু প্রাণ ন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; বহু মূল্যবান বিষয় হরণ করে; সেখানকার বহু মহিলাকে বিধ্ব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যাজকরা সত্যিই আমার শিক্ষাকে আঘাত করেছে; তারা আমার পবিত্র বিষয়গুলিকে যথার্থ মর্য়াদা দেয় 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ুরুত্বও দেয় না| তারা পবিত্র বিষয়গুলিকে মনেই করে না পবিত্র এবং শুচি বিষয়গুলিকে অশুচির মতোই দেখ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লোকেদের এ বিষয়ে শিক্ষাও দেয় না| তারা আমার বিশ্রামের বিশেষ দিনকে সম্মান দেয় না এবং এমন আচ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যেন আমার কোন গুরুত্বই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জেরুশালেমের নেতারা নেকড়ের মত শিকার ধরে খাচ্ছে| এই সব নেতারা ধনের লোভে লোকেদের আক্রমণ ও হত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ভাব্বাদীরা লোকদের সাবধান করে না| তারা সত্য ঢেকে রাখে| তারা সেই রকম কর্মীর মত যারা দেওয়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রামত করে না, কেবল গর্ত বোজায| তারা কেবল মিথ্যা দর্শন পায়; মন্ত্র পড়ে মিথ্যা ভাবে ভবিষ্যত্‌ ব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বলে, ‘প্রভু আমার সদাপ্রভু এই সব কথা বলেছেন’ কিন্তু সে সব মিথ্যা কথা- প্রভু তাদের সঙ্গে কথ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ন ন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সাধারণ লোকের অবস্থার সুযোগ নিয়ে একে অপরকে ঠকায ও চুরি করে| তারা গরীব অসহায় ভিখারীদের সাহায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নী হয়, বিদেশীদের ঠকায; তাদের সাথে ন্যায্য ব্যবহার করে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আমি লোকদের তাদের জীবন ধারা পরিবর্ত্তন করতে এবং নগর রক্ষা করতে বলেছিলাম| আমি তাদের দেওয়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রামত করতে ও দেওয়ালের ঐসব গর্তের সামনে দাঁড়িয়ে নগর রক্ষার্থে যুদ্ধ করতে বলেছিলাম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ের জন্য কেউ আস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এই জন্য আমি তাদের ওপর আমার রোধ ঢেলে দেব; তারা যে মন্দ কাজ করেছে তার জন্য তাদের শাস্তি দেব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ব তাদের দোষ|” প্রভু আমার সদাপ্রভুই এই সব কথা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2026-10-21T10:25:01Z</dcterms:created>
  <dcterms:modified xsi:type="dcterms:W3CDTF">2026-10-21T10:25:01Z</dcterms:modified>
  <dc:title>যিহিষ্কেল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