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any a time have they afflicted me from my youth, may Israel now say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ny a time have they afflicted me from my youth: yet they have not prevailed against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plowers plowed upon my back: they made long their furrow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righteous: he has cut asunder the cords of the wick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righteous: he has cut asunder the cords of the wick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m all be confounded and turned back that hate Z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them be as the grass upon the housetops, which withers before it grows up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with the mower fills not his hand; nor he that binds sheaves his boso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either do they which go by say, The blessing of the LORD be upon you: we bless you in the name of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either do they which go by say, The blessing of the LORD be upon you: we bless you in the name of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ிறுவயது தொடங்கி அநேகந்தரம் என்னை நெரு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ிறுவயது தொடங்கி அநேகந்தரம் என்னை நெருக்கியும், என்னை மேற்கொள்ளாமற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ழுகிறவர்கள் என் முதுகின்மேல் உழுது தங்கள் படைச்சால்களை நீளமா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ோ நீதியுள்ளவர்; துன்மார்க்கருடைய கயிறுகளை அவர் அறுத்தார் என்று, இஸ்ரவேல்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ப் பகைக்கிற அனைவரும் வெட்கிப் பின்னிட்டுத் திரும்ப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ின்மேல் முளைக்கும் புல்லுக்கு அவர்கள் ஒப்பாவார்களாக; அது வளருமுன் உலர்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ன் அதினால் தன் கையையும், அரிகளைக் கட்டுகிறவன் தன் மடியையும் நிரப்ப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ப்போக்கர் சொல்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2026-11-02T18:56:41Z</dcterms:created>
  <dcterms:modified xsi:type="dcterms:W3CDTF">2026-11-02T18:56:41Z</dcterms:modified>
  <dc:title>சங்கீதம் : 129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