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திருப்பல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லைப் பட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தந்து 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ே தந்து 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ிவிடும் நிரந்த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ப்போக்கில் நட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்த வேஷம் தரி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னம் புதிதா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ச்சித்தம் புரிந்து வாழ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ன் நினைவுகள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கந்தனவாய் இருப்ப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வின் சொற்க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னவாய் இருப்பதா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ங்கள் ஏக்கங்கள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அதிகமாய் நேசி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் பணி செய்ய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் இருக்கும்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2026-10-21T04:25:41Z</dcterms:created>
  <dcterms:modified xsi:type="dcterms:W3CDTF">2026-10-21T04:25:41Z</dcterms:modified>
  <dc:title>துதிப் பாடல்கள் : 752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