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் ஒருவனுக்கு வேறொருவனோடே வழக்குண்டானால், வழக்காடும்படி அவன் பரிசுத்தவான்களிடத்தில் போகாமல், அநீதக்காரரிடத்தில் போகத் துணிகிறதெ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ில் ஒருவனுக்கு வேறொருவனோடே வழக்குண்டானால், வழக்காடும்படி அவன் பரிசுத்தவான்களிடத்தில் போகாமல், அநீதக்காரரிடத்தில் போகத் துணிகிறதெ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வான்கள் உலகத்தை நியாயந்தீர்ப்பார்களென்று அறியீர்களா? உலகம் உங்களால் நியாயந்தீர்க்கப்படுவதாயிருக்க, அற்ப வழக்குகளைத் தீர்க்க நீங்கள் அபாத்திரர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வான்கள் உலகத்தை நியாயந்தீர்ப்பார்களென்று அறியீர்களா? உலகம் உங்களால் நியாயந்தீர்க்கப்படுவதாயிருக்க, அற்ப வழக்குகளைத் தீர்க்க நீங்கள் அபாத்திரர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 தூதர்களையும் நியாயந்தீர்ப்போமென்று அறியீர்களா? அப்படியிருக்க, இந்த ஜீவனுக்கேற்றவைகளை நீங்கள் தீர்த்துக்கொள்ளக்கூடாதிருக்கிறது எப்படி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ஜீவனுக்கேற்ற வழக்குகள் உங்களுக்கு இருந்தால், தீர்ப்புச்செய்கிறதற்கு, சபையில் அற்பமாய் எண்ணப்பட்டவர்களை நியமித்துக்கொள்ள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ஜீவனுக்கேற்ற வழக்குகள் உங்களுக்கு இருந்தால், தீர்ப்புச்செய்கிறதற்கு, சபையில் அற்பமாய் எண்ணப்பட்டவர்களை நியமித்துக்கொள்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வெட்கம் உண்டாகும்படி இதைச் சொல்லுகிறேன். சகோதரனுக்கும் சகோதரனுக்கும் உண்டான வழக்கைத் தீர்க்கத்தக்க விவேகி ஒருவனாகிலும் உங்களுக்குள் இல்லைய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வெட்கம் உண்டாகும்படி இதைச் சொல்லுகிறேன். சகோதரனுக்கும் சகோதரனுக்கும் உண்டான வழக்கைத் தீர்க்கத்தக்க விவேகி ஒருவனாகிலும் உங்களுக்குள் இல்லையா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னோடே சகோதரன் வழக்காடுகிறான், அவிசுவாசிகளுக்கு முன்பாகவும் அப்படிச் செய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ஒருவரோடொருவர் வழக்காடுகிறது எவ்விதத்திலும் குற்றமாயிருக்கிறது. அப்படிச் செய்கிறதைவிட நீங்கள் ஏன் அநியாயத்தைச் சகித்துக்கொள்ளுகிறதில்லை, ஏன் நஷ்டத்தைப் பொறுத்துக்கொள்ளுகிறதில்லை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ஒருவரோடொருவர் வழக்காடுகிறது எவ்விதத்திலும் குற்றமாயிருக்கிறது. அப்படிச் செய்கிறதைவிட நீங்கள் ஏன் அநியாயத்தைச் சகித்துக்கொள்ளுகிறதில்லை, ஏன் நஷ்டத்தைப் பொறுத்துக்கொள்ளுகிறதில்லை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ஒருவரோடொருவர் வழக்காடுகிறது எவ்விதத்திலும் குற்றமாயிருக்கிறது. அப்படிச் செய்கிறதைவிட நீங்கள் ஏன் அநியாயத்தைச் சகித்துக்கொள்ளுகிறதில்லை, ஏன் நஷ்டத்தைப் பொறுத்துக்கொள்ளுகிறதில்லை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ே அநியாயஞ்செய்கிறீர்கள், நஷ்டப்படுத்துகிறீர்கள்; சகோதரருக்கும் அப்படிச் செய்கிறீ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ியாயக்காரர் தேவனுடைய ராஜ்யத்தைச் சுதந்தரிப்பதில்லையென்று அறியீர்களா? வஞ்சிக்கப்படாதிருங்கள்; வேசிமார்க்கத்தாரும், விக்கிரகாராதனைக்காரரும், விபசாரக்காரரும், சுயபுணர்ச்சிக்காரரும், ஆண்புணர்ச்சிக்காரர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ியாயக்காரர் தேவனுடைய ராஜ்யத்தைச் சுதந்தரிப்பதில்லையென்று அறியீர்களா? வஞ்சிக்கப்படாதிருங்கள்; வேசிமார்க்கத்தாரும், விக்கிரகாராதனைக்காரரும், விபசாரக்காரரும், சுயபுணர்ச்சிக்காரரும், ஆண்புணர்ச்சிக்காரர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ியாயக்காரர் தேவனுடைய ராஜ்யத்தைச் சுதந்தரிப்பதில்லையென்று அறியீர்களா? வஞ்சிக்கப்படாதிருங்கள்; வேசிமார்க்கத்தாரும், விக்கிரகாராதனைக்காரரும், விபசாரக்காரரும், சுயபுணர்ச்சிக்காரரும், ஆண்புணர்ச்சிக்காரர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ரும், பொருளாசைக்காரரும், வெறியரும், உதாசினரும், கொள்ளைக்கராரும் தேவனுடைய ராஜ்யத்தைச் சுதந்தரிப்ப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ுடரும், பொருளாசைக்காரரும், வெறியரும், உதாசினரும், கொள்ளைக்கராரும் தேவனுடைய ராஜ்யத்தைச் சுதந்தரிப்ப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இப்படிப்பட்டவர்களாயிருந்தீர்கள்; ஆயினும் கர்த்தராகிய இயேசுவின் நாமத்தினாலும், நமது தேவனுடைய ஆவியினாலும் கழுவப்பட்டீர்கள், பரிசுத்தமாக்கப்பட்டீர்கள், நீதிமான்களாக்கப்பட்ட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இப்படிப்பட்டவர்களாயிருந்தீர்கள்; ஆயினும் கர்த்தராகிய இயேசுவின் நாமத்தினாலும், நமது தேவனுடைய ஆவியினாலும் கழுவப்பட்டீர்கள், பரிசுத்தமாக்கப்பட்டீர்கள், நீதிமான்களாக்கப்பட்ட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நான் ஒன்றிற்கும் அடிமைப்படமா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வற்றையும் அநுபவிக்க எனக்கு அதிகாரமுண்டு, ஆகிலும் எல்லாம் தகுதியாயிராது; எல்லாவற்றையும் அநுபவிக்க எனக்கு அதிகாரமுண்டு, ஆகிலும் நான் ஒன்றிற்கும் அடிமைப்படமா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யிற்றுக்குப் போஜனமும் போஜனத்துக்கு வயிறும் ஏற்கும்; ஆனாலும் தேவன் இதையும் அதையும் அழியப்பண்ணுவார். சரீரமோ வேசித்தனத்திற்கல்ல, கர்த்தருக்கே உரியது; கர்த்தரும் சரீரத்திற்கு உரியவ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யிற்றுக்குப் போஜனமும் போஜனத்துக்கு வயிறும் ஏற்கும்; ஆனாலும் தேவன் இதையும் அதையும் அழியப்பண்ணுவார். சரீரமோ வேசித்தனத்திற்கல்ல, கர்த்தருக்கே உரியது; கர்த்தரும் சரீரத்திற்கு உரியவ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கர்த்தரை எழுப்பினாரே, நம்மையும் தமது வல்லமையினாலே எழுப்ப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சரீரங்கள் கிறிஸ்துவின் அவயவங்களென்று அறியீர்களா? அப்படியிருக்க, நான் கிறிஸ்துவின் அவயவங்களை வேசியின் அவயவங்களாக்கலாமா? அப்படிச் செய்யலாகாத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சரீரங்கள் கிறிஸ்துவின் அவயவங்களென்று அறியீர்களா? அப்படியிருக்க, நான் கிறிஸ்துவின் அவயவங்களை வேசியின் அவயவங்களாக்கலாமா? அப்படிச் செய்யலாகாத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சியோடு இசைந்திருக்கிறவன் அவளுடனே ஒரே சரீரமாயிருக்கிறானென்று அறியீர்களா? இருவரும் ஒரே மாம்சமாயிருப்பார்கள் என்று சொல்லியிருக்கிறத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ேசியோடு இசைந்திருக்கிறவன் அவளுடனே ஒரே சரீரமாயிருக்கிறானென்று அறியீர்களா? இருவரும் ஒரே மாம்சமாயிருப்பார்கள் என்று சொல்லியிருக்கிற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கர்த்தரோடிசைந்திருக்கிறவனும், அவருடனே ஒரே ஆவியாயிருக்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த்தனத்திற்கு விலகியோடுங்கள். மனுஷன் செய்கிற எந்தப் பாவமும் சரீரத்திற்குப் புறம்பாயிருக்கும்; வேசித்தனஞ் செய்கிறவனோ தன் சுயசரீரத்திற்கு விரோதமாய்ப் பாவஞ்செய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ேசித்தனத்திற்கு விலகியோடுங்கள். மனுஷன் செய்கிற எந்தப் பாவமும் சரீரத்திற்குப் புறம்பாயிருக்கும்; வேசித்தனஞ் செய்கிறவனோ தன் சுயசரீரத்திற்கு விரோதமாய்ப் பாவஞ்செய்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சரீரமானது நீங்கள் தேவனாலே பெற்றும் உங்களில் தங்கியும் இருக்கிற பரிசுத்த ஆவியினுடைய ஆலயமாயிருக்கிறதென்றும், நீங்கள் உங்களுடையவர்களல்லவென்றும் அறியீர்கள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் சரீரமானது நீங்கள் தேவனாலே பெற்றும் உங்களில் தங்கியும் இருக்கிற பரிசுத்த ஆவியினுடைய ஆலயமாயிருக்கிறதென்றும், நீங்கள் உங்களுடையவர்களல்லவென்றும் அறியீர்களா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ரயத்துக்குக் கொள்ளப்பட்டீர்களே; ஆகையால் தேவனுக்கு உடையவைகளாகிய உங்கள் சரீரத்தினாலும் உங்கள் ஆவியினாலும் தேவனை மகிமைப்படுத்த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ரயத்துக்குக் கொள்ளப்பட்டீர்களே; ஆகையால் தேவனுக்கு உடையவைகளாகிய உங்கள் சரீரத்தினாலும் உங்கள் ஆவியினாலும் தேவனை மகிமைப்படுத்த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Dare any of you, having a matter against another, go to law before the unjust, and not befor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int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o all of you not know that the saints shall judge the world? and if the world shall be judged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, are all of you unworthy to judge the smallest matter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Know all of you not that we shall judge angels? how much more things that pertain to this lif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f then all of you have judgments of things pertaining to this life, set them to judge who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ast esteemed in the churc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speak to your shame. Is it so, that there is not a wise man among you? no, not one that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able to judge between his brethre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brother goes to law with brother, and that before the unbeliev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therefore there is utterly a fault among you, because all of you go to law one with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y do all of you not rather endure wrong? why do all of you not rather suffer yourselves to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fraud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ay, all of you do wrong, and defraud, and that your breth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now all of you not that the unrighteous shall not inherit the kingdom of God? Be not deceiv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ither fornicators, nor idolaters, nor adulterers, nor effeminate, nor abusers of themselves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kin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r thieves, nor covetous, nor drunkards, nor revilers, nor extortionists, shall inheri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ngdom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such were some of you: but all of you are washed, but all of you are sanctified, but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are justified in the name of the Lord Jesus, and by the Spirit of our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ll things are lawful unto me, but all things are not expedient: all things are lawful for m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ut I will not be brought under the power of an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Meats for the belly, and the belly for meats: but God shall destroy both it and them. Now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dy is not for fornication, but for the Lord; and the Lord for the bod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God has both raised up the Lord, and will also raise up us by his own pow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Know all of you not that your bodies are the members of Christ? shall I then take the member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, and make them the members of an harlot? God forb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at? know all of you not that he which is joined to an harlot is one body? for two, says h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be one fle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he that is joined unto the Lord is one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lee fornication. Every sin that a man does is without the body; but he that commits fornic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s against his own bod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hat? know all of you not that your body is the temple of the Holy Spirit which is in you,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of you have of God, and all of you are not your ow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all of you are bought with a price: therefore glorify God in your body, and in your spiri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are God'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2026-10-19T23:10:49Z</dcterms:created>
  <dcterms:modified xsi:type="dcterms:W3CDTF">2026-10-19T23:10:49Z</dcterms:modified>
  <dc:title>1 Corinthians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