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2365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துயரத்தில் கூப்பிட்டேன் உதவிக்காய் கதறினேன்
அழுகுரல் கேட்டீரையா - (2)
குனிந்து தூக்கினீர் பெரியவனாக்கினீர்
உமது காருண்யத்தால் -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னிந்து தூக்கினீரே பெரியவனாக்கினீரே
உமது காருண்யத்தால் பெரியவனாக்கினீரே -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எனது விளக்கு எரியச் செய்தீர்
இரவைப் பகலாக்கினீர் - (2)
எரிந்து கொண்டிருப்பேன் எப்போதும் உமக்காய்
என் ஜீவன் பிரியும் வரை -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ரிந்து கொண்டேயிருப்பேன் எப்போதுமே உமக்காய்
என் ஜீவன் பிரியும் வரை எரிந்து கொண்டேயிருப்பேன் -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நான் நம்பும் கேடகம் விடுவிக்கும் தெய்வம்
நீர்தான் நீர்தானையா - (2)
தூயவர் தூயவர் துதிக்குப் பாத்திரர்
ஆறுதல் நீர்தானையா -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யவர் தூயவரே துதிக்குப் பாத்திரரே
ஆறுதல் நீர்தானையா துதிக்குப் பாத்திரரே -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சேனைக்குள் பாய்ந்தேன் உந்தன் தயவாலே
மதிலைத் தாண்டிடுவேன் - (2)
புகழ்ந்து பாடுவேன் உம்மையே உயர்த்துவேன்
உயிர் வாழும் நாட்களெல்லாம் -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கழ்ந்து பாடிடுவேன் உம்மையே உயர்த்திடுவேன்
உயிர் வாழும் நாட்களெல்லாம் உம்மையே உயர்த்திடுவ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0">
  <a:themeElements>
    <a:clrScheme name="Theme10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2026-07-30T10:29:38Z</dcterms:created>
  <dcterms:modified xsi:type="dcterms:W3CDTF">2026-07-30T10:29:38Z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