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ெத்தேலுக்கு வந்தவழியாய்த் திரும்பாமல், வேறுவழியாய்ப் போய்வ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ை நோக்கி: என்னோடே வீட்டுக்கு வந்து அப்பம் புசிய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இவனோடே திரும்பிப் போய், இவன் வீட்டிலே அப்பம் புசித்துத் தண்ணீர் குட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ந்தியில் உட்கார்ந்திருக்கிறபோது, அவனைத் திருப்பிக்கொண்டு வந்த தீர்க்கதரிசிக்குக் கர்த்தருடைய வார்த்தை உண்டானதின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ந்தியில் உட்கார்ந்திருக்கிறபோது, அவனைத் திருப்பிக்கொண்டு வந்த தீர்க்கதரிசிக்குக் கர்த்தருடைய வார்த்தை உண்டானதி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குமாரரை நோக்கி: எனக்குக் கழுதையின்மேல் சேணம்வைத்துக் கொடுங்கள் என்றான்; அவர்கள் சேணம் வைத்துக் கொடு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ரொபெயாமின் வீட்டாரை பூமியின்மேல் வைக்காமல் அதம்பண்ணி அழிக்கும்படியாக இந்தக் காரியம் அவர்களுக்குப் பாவம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దైవజనుడైన యొకడు యెహోవాచేత సెలవు నొంది యూదాదేశమునుండి బేతేలునకు వచ్చెను. ధూపము వ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రొబాము ఆ బలిపీఠమునొద్ద నిలిచి 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దైవజనుడు యెహోవా ఆజ్ఞచేత బలిపీఠమునకు ఈ మాట ప్రక టనచేసెనుబలిపీఠమా బలి పీఠమా,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దావీదు సంత తిలో యోషీయా అను నొక శిశువు పుట్టును; నీమీద ధూపము వేసిన ఉన్నత స్థలమ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ను అతడు నీమీద అర్పించును; అతడు మనుష్య శల్యములను నీమీద దహన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ఈ బలిపీఠము బద్దలై పోయి దానిమీదనున్న బుగ్గి ఒలికి పోవుటయే యెహోవా ఇచ్చు సూచన అని చెప్పి ఆ దినమున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 సూచన యొకటి య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బేతేలునందున్న బలి పీఠమునుగూర్చి ఆ దైవజనుడు ప్రకటించిన మాట రాజైన యరొబాము విని, బలిపీఠముమీ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చెయ్యి చాపి, వానిని పట్టు కొనుమని చెప్పగా అతడు చాపిన చెయ్యి యెండి పోయెను; దానిని వెనుక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ుటకు అతనికి శక్తి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మరియు యెహోవా సెలవు ప్రకారము దైవజనుడిచ్చిన సూచనచొప్పున బలిపీఠము బద్దలుకాగా బుగ్గి దానిమీ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లిక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అప్పుడు రాజునా చెయ్యి మునుపటివలె బాగగునట్లు నీ దేవుడైన యెహోవా సముఖమందు నాకొరకు వేడుకొనుమన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ైవజనుని బతిమాలుకొనగా, దైవజనుడు యెహోవాను బతిమాలుకొనెను గనుక రాజు చెయ్యి మరల బాగై మును పటివలె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ప్పుడు రాజునీవు నా యింటికి వచ్చి అలసట తీర్చుకొనుము, నీకు బహుమతి ఇచ్చెదనని ఆ దైవజను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​దైవజనుడు రాజుతో ఇట్లనెనునీ యింటిలో సగము నీవు నాకిచ్చినను నీతోకూడ నేను లోపలికి రాను; ఈ స్థల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అన్నపానములు పుచ్చుకొన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న్నపానములు పుచ్చుకొన వద్దనియు, నీవు వచ్చిన మార్గమున తిరిగి పోవద్దనియు యెహోవా వాక్కుచేత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ాయెనని రాజ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తట అతడు తాను బేతేలునకు వచ్చిన మార్గమున వెళ్లక మరియొక మార్గమున తిరి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ేతేలులో ప్రవక్తయగు ఒక ముసలివాడు కాపుర ముండెను. ఇతని కుమారులలో ఒకడు వచ్చి బేతేలులో దైవజనుడ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న చేసిన క్రియలన్నిటిని, అతడు రాజుతో పలికిన మాటలన్నిటిని తమ తండ్రితో తెలియ జ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ి తండ్రి అతడు ఏ మార్గమున వెళ్లిపోయె నని వారినడిగెను; అంతట అతని కుమారులు యూదాదేశ 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దైవజనుడు ఏ మార్గమున వెళ్లిపోయినది తెలి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పిమ్మట అతడు తన కుమారులను పిలిచినాకొరకు గాడిదకు గంతకట్టుడని చెప్పగా వారు అతని కొరకు గాడి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ంతకట్టిరి. అతడు దానిమీద ఎక్కి దైవజనుని కనుగొనవలెనన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స్తకివృక్షము క్రింద అతడు కూర్చుండగా చూచియూదాదేశములోనుండి వచ్చిన దైవజనుడవు నీవేనా? అ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నేనే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అప్పుడు అతడునా యింటికి వచ్చి భోజనము చేయ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అతడునేను నీతోకూడ మరలి రాజాలను, నీ యింట ప్రవేశింపను, మరియు నీతో కలిసి ఈ స్థలమందు అన్నపా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నీవు అచ్చట అన్నపానములు పుచ్చుకొనవద్దనియు, నీవు వచ్చిన మార్గమున పోవుటకు తిరుగవద్దనియ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చేత నాకు సెలవాయ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అందుకతడునేనును నీవంటి ప్రవక్తనే; మరియు దేవదూత యొకడుయెహోవాచేత సెలవుపొంది అన్నపా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ుటకై అతని నీ యింటికి తోడుకొని రమ్మని నాతో చెప్పెనని అతనితో అబద్ధమా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 తిరిగి అతనితోకూడ మరలి పోయి అతని యింట అన్నపానములు పుచ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వారు భోజనము చేయుచుండగా అతనిని వెనుకకు తోడుకొని వచ్చిన ఆ ప్రవక్తకు యెహోవా వాక్కు ప్రత్య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అంతట అతడు యూదాదేశములోనుండి వచ్చిన దైవజనుని పిలిచియెహోవా ఈలాగున ఆజ్ఞ ఇచ్చుచున్నాడు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ీకు ఆజ్ఞా పించినదానిని గైకొన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సెలవిచ్చిన నోటి మాట మీద తిరుగబడి నీవు వెనుకకు వచ్చి, నీవు అచ్చట అన్న పానములు పుచ్చుకొనవల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సెలవిచ్చిన స్థలమున భోజనము చేసియున్నావు గనుక, నీ కళేబరము నీ పితరుల సమాధిలోనికి రాకపోవ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లుగెత్త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తట వారు అన్నపానములు పుచ్చుకొనిన తరువాత అచ్చటి ప్రవక్త తాను వెనుకకు తోడుకొని వచ్చిన ఆ ప్రవక్త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డిదమీద గంత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బయలుదేరి మార్గమున పోవుచుండగా ఒక సింహము అతనికి ఎదురుపడి అతని చంపెను. అతని కళేబరము మార్గ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యుండగా గాడిద దాని దగ్గర నిలిచి యుండెను, సింహమును శవముదగ్గర నిలిచ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కొందరు మనుష్యులు ఆ చోటికి వచ్చి శవము మార్గమందు పడియుండు టయు, సింహము శవముదగ్గర నిలిచియుండుట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, ఆ ముసలిప్రవక్త కాపురమున్న పట్టణమునకు వచ్చి ఆ వర్తమానము 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​మార్గములోనుండి అతని తోడు కొని వచ్చిన ఆ ప్రవక్త ఆ వర్తమానము వినినప్పుడుయెహోవా మాటను ఆలకింప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బడిన దైవజనుడు ఇతడే; యెహోవా సింహమునకు అతని అప్పగించి యున్నాడు; యెహోవా సెలవిచ్చిన ప్రకారమ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చీల్చి చంపెను అని 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న కుమారులను పిలిచిగాడిదకు నాకొరకు గంత కట్టుడని చెప్పెను. వారు అతనికొరకు గంత కట్ట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పోయి అతని శవము మార్గమందు పడి యుండుటయు, గాడిదయు సింహమును శవముదగ్గర నిలిచి యుండుటయు, సిం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డిదను చీల్చివేయక శవమును తినక యుండుటయ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దైవజనుని శవము ఎత్తి గాడిదమీద వేసికొని తిరిగి వచ్చెను. ఈ ప్రకారము ఆ ముసలి ప్రవక్త అంగలార్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ిలో శవమును పెట్టుటకును పట్టణమ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తడు తన సమాధిలో ఆ శవమును పెట్టగా జనులుకటకటా నా సహోదరుడా అని యేడ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రియు ఇతడు సమాధిలో శవమును పెట్టినేను మరణ మైనప్పుడు దైవజనుడైన యితడు పెట్టబడిన సమాధిలో నన్ను పా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డి; నా శల్యములను అతని శల్యముదగ్గర ఉంచ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యెహోవా మాటనుబట్టి బేతేలులోనున్న బలిపీఠమునకు విరోధముగాను, షోమ్రోను పట్టణములో నున్న ఉన్న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లలోని మందిరములన్నిటికి విరోధము గాను, అతడు ప్రకటించినది అవశ్య ముగా సంభవించునని తన కుమార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ఈ సంగతియైన తరువాత యరొబాము తన దుర్మార్గ మును విడిచిపెట్టక, సామాన్యజనులలో కొందరిని ఉన్న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లకు యాజకులుగా నియమించెను. తనకిష్టులైన వారిని యాజకులుగా ప్రతిష్ఠించి వారిని ఉన్నత స్థల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ుగా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యరొబాముసంతతివారిని నిర్మూలము చేసి భూమిమీద ఉండకుండ నశింపజేయునట్లుగా ఇది వారికి పాపకారణ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2026-10-21T04:46:38Z</dcterms:created>
  <dcterms:modified xsi:type="dcterms:W3CDTF">2026-10-21T04:46:38Z</dcterms:modified>
  <dc:title>1 రాజులు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