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ஜா தமஸ்குவிலிருந்து வந்தபோது, அவன் அந்தப் பலிபீடத்தைப் பார்த்து, அந்தப் பலிபீடத்தண்டையில் சேர்ந்து, அதின்மேல் பலியிட்டு,]]></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கிய ஆகாஸ் கட்டளையிட்டபடியெல்லாம் ஆசாரியனாகிய உரியா செய்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5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రాజు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రెమల్యా కుమారుడైన పెకహు ఏలుబడిలో పదు... నేడవ సంవత్సరమందు యూదారాజైన యోతాము కుమా రుడగు ఆహా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లనారంభిం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ఆహాజు ఏలనారంభించి నప్పుడు ఇరువది యేండ్లవాడై యెరూషలేమునందు పదు నారు సంవత్సరములు ఏలెను. తన పితరు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దు తన దేవుడైన యెహోవా దృష్టికి నీతిగా ప్రవర్తించినట్లు అతడు ప్రవర్తింపక ఇశ్రాయేలురాజు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ర్తించినట్లు ప్రవర్తిం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తడు ఇశ్రాయేలీయుల ముందర నిలువ కుండ యెహోవా వెళ్లగొట్టిన జనులు చేసిన హేయమైన క్రియలు చేయుచు,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ని అగ్నిగుండమును దా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రియు అతడు ఉన్నత స్థలములలోను కొండమీదను సమస్తమైన పచ్చని వృక్షములక్రిందను బలులు అర్పించుచు ధూ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చు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సిరియా రాజైన రెజీనును ఇశ్రాయేలురాజైన రెమల్యా కుమారుడగు పెకహును యెరూషలేముమీదికి యుద్ధమునకువ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క్కడ నున్న ఆహాజును పట్టణమును ముట్టడివేసిరి గాని అతనిని జయింపలేక 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ఆ కాలమందు సిరియారాజైన రెజీను ఏలతును మరల పట్టుకొని సిరియనుల వశముచేసి, ఏలతులోనుండి యూదా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గొట్టగా సిరియనులు ఏలతు పట్టణమునకు వచ్చి కాపురముండిరి. నేటివరకును వారచ్చటనే 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ఇట్లుండగా ఆహాజు యెహోవా మందిర సంబంధమైనట్టియు రాజనగరు సంబంధమైనట్టియు సామగ్రులలో కనబడిన 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రములను తీసికొని అష్షూరురాజునకు కానుకగా 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నేను నీ దాసుడను నీ కుమారుడనైయున్నాను గనుక నీవు వచ్చి, నామీదికి లేచిన సిరియారాజు చేతిలోనుండి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రాజు చేతిలోనుండియు నన్ను రక్షింపవలెనని అష్షూరు రాజైన తిగ్లత్పిలేసెరునొద్దకు దూతలనం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ష్షూరు రాజు అతనిమాట అంగీకరించి, దమస్కు పట్టణముమీదికి వచ్చి దాని పట్టుకొని, రెజీనును హతముచేసి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లను కీరు పట్టణమునకు చెరదీసికొని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రాజైన ఆహాజు అష్షూరురాజైన తిగ్లత్పిలేసెరును కలిసికొనుటకై దమస్కు పట్టణమునకు వచ్చి, దమస్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దు ఒక బలిపీఠమును చూచి, దాని పోలికెను, మచ్చును, దాని పని విధ మంతయును యాజకుడైన ఊరియాకు 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కాబట్టి యాజకుడైన ఊరియా రాజైన ఆహాజు దమస్కుపట్టణము నుండి పంపిన మచ్చునకు సమమైన యొక బలిపీఠ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టించి, రాజైన ఆహాజు దమస్కునుండి తిరిగి రాకమునుపే సిద్ధప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తట రాజు దమస్కునుండి వచ్చి బలిపీఠమును చూచి ఆ బలిపీఠమునొద్దకు వచ్చి దాని ఎ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దహన బలిని నైవేద్యమును అర్పించి పానార్పణము చేసి, తాను అర్పించిన సమాధానబలిపశువుల రక్తమును దాని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క్షిం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మరియు యెహోవా సన్నిధి నున్న యిత్తడి బలిపీఠము మందిరము ముంగిటి స్థలమునుండి అనగా తాను క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లిపీఠమునకును యెహోవా మందిరమునకును మధ్యనుండి తీయించి, తాను కట్టించిన దాని ఉత్తర పార్శ్వమందు దా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ప్పుడు రాజైన ఆహాజు యాజకుడైన ఊరియాకు ఆజ్ఞాపించిన దేమనగాఈ పెద్ద బలిపీఠముమీద ఉదయము అర్పిం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హనబలులను, సాయంత్రమున అర్పించు నైవేద్యములను రాజు చేయు దహనబలి నైవేద్యములను దేశపు జనులందరు అర్పిం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హనబలి నైవేద్యములను పానార్పణలను దహించి,యే దహనబలి జరిగినను, ఏ బలిజరిగినను వాటి పశువుల రక్త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దనే ప్రోక్షింపవలెను. అయితే ఈ యిత్తడి బలిపీఠము దేవునియొద్ద నేను విచారణ చేయుట కుంచ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కాగా యాజ కుడైన ఊరియా రాజైన ఆహాజు ఆజ్ఞ చొప్పున అంతయు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మరియు రాజైన ఆహాజు స్తంభముల అంచులను తీసివేసి వాటిమీదనున్న తొట్టిని తొలగించెను, ఇత్తడి యెడ్ల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న సముద్రమును దింపి రాతి కట్టుమీద దానిని 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మరియు అతడు అష్షూరు రాజునుబట్టి విశ్రాంతిదినపు ఆచరణకొరకై మందిరములో కట్టబడిన మంటపమును, రా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వరణముగుండ పోవు ద్వారమును యెహోవా మందిరమునుండి తీసివే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ఆహాజుచేసిన యితర కార్య ములనుగూర్చి యూదా రాజుల వృత్తాంతముల గ్రంథ మందు వ్రాయబడి 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ఆహాజు తన పితరులతో కూడ నిద్రించి దావీదు పురమందు తన పితరుల సమాధిలో పాతి పెట్టబడెను; అతని కుమారు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జ్కియా అతనికి మారుగా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6]]></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2026-10-21T09:34:43Z</dcterms:created>
  <dcterms:modified xsi:type="dcterms:W3CDTF">2026-10-21T09:34:43Z</dcterms:modified>
  <dc:title>2 రాజులు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