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യ്യോ, കൂശിലെ നദികൾക്കരികെ ചിറകു കിരുകിരുക്കുന്നതും കടൽവഴിയായി വെള്ളത്തിന്മേൽ ഞാങ്ങണകൊണ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ണികളിൽ ദൂതന്മാരെ അയക്കുന്നതും ആയദേശമ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ീഘ്രദൂതന്മാരേ, നിങ്ങൾ ദീർഘകായന്മാരും മൃദുചർമ്മികളുമായ ജാതിയുടെ അടുക്കൽ, ആരംഭംമുതൽ ഇന്നു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ങ്കരമായിരിക്കുന്ന ജാതിയുടെ അടുക്കൽ, അളക്കുന്നതും ചവിട്ടിക്കളയുന്നതും നദികൾ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ഭാഗിക്കുന്നതുമായ ജാതിയുടെ അടുക്കൽ തന്നേ ചെ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ൂതലത്തിലെ സർവ്വനിവാസികളും ഭൂമിയിൽ പാർക്കുന്നവരും ആയുള്ളോരേ, പർവ്വതത്തിന്മേൽ കൊടി ഉയർത്തുമ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നോക്കുവിൻ; കാഹളം ഊതുമ്പോൾ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എന്നോടു ഇപ്രകാരം അരുളിച്ചെയ്തു: വെയിൽ തെളിഞ്ഞു മൂക്കുമ്പോൾ, കൊയ്ത്തുകാലത്തു ഉഷ്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ം മഞ്ഞു പൊഴിക്കുമ്പോൾ, ഞാൻ എന്റെ നിവാസത്തിൽ സ്വസ്ഥമായി നോക്കിക്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ൊയ്ത്തിന്നു മുമ്പെ, മൊട്ടിട്ടു കഴിഞ്ഞു, പൂ പൊഴിഞ്ഞു മുന്തിരിങ്ങാ, മൂക്കുമ്പോൾ, അവൻ അരിവാ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്ളി മുറിച്ചു ചില്ലി ചെത്ത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ഒക്കെയും മലയിലെ കഴുകിന്നും ഭൂമിയിലെ മൃഗത്തിന്നും ഇട്ടുകളയും; കഴുകു അതുകൊണ്ടു വേനൽ കഴ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ിലെ സകലമൃഗവും അതു കൊണ്ടു വർഷം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 കാലത്തു ദീർഘകായന്മാരും മൃദുചർമ്മികളും ആയ ജാതി, ആരംഭംമുതൽ ഇന്നുവരെ ഭയങ്കരമായിരിക്കുന്ന ജാ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ളക്കുന്നതും ചവിട്ടിക്കളയുന്നതും നദികൾ ദേശത്തെ വിഭാഗിക്കുന്നതുമായ ജാതി തന്നേ, സൈന്യങ്ങളുടെ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മുള്ള സ്ഥലമായ സീയോൻ പർവ്വതത്തിലേക്കു സൈന്യങ്ങളുടെ യഹോവെക്കു തിരുമുൽക്കാഴ്ച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2026-10-21T01:59:29Z</dcterms:created>
  <dcterms:modified xsi:type="dcterms:W3CDTF">2026-10-21T01:59:29Z</dcterms:modified>
  <dc:title>യെശയ്യാവ്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