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ன் சுத்திகரிகப்பட்டபின்பு, அவனுக்கு ஏழுநாள் எண்ணப்படவேண்டு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16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ಜ್ಕೇಲನು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ಮೇಲೆ ಕರ್ತನು ನನಗೆ ಹೇಳಿದ್ದೇನಂದರೆ--ಈ ಬಾಗಿಲು ಮುಚ್ಚಲ್ಪಟ್ಟಿರಬೇಕು, ಇದು ತೆರೆಯಬಾರದು; ಯಾವ ಮನುಷ್ಯನೂ ಇ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ವೇಶಿಸಬಾರದು; ಇಸ್ರಾಯೇಲ್ಯರ ದೇವರಾದ ಕರ್ತನು ಇದರಿಂದ ಪ್ರವೇಶಿಸಿದ್ದಾನೆ. ಆದದರಿಂದ ಇದು ಮುಚ್ಚಲ್ಪ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ದು ಪ್ರಭುವಿಗಾಗಿದೆ; ಪ್ರಭುವು ಅದರೊಳಗೆ ಕುಳಿತುಕೊಂಡು, ಕರ್ತನ ಮುಂದೆ ರೊಟ್ಟಿಯನ್ನು ತಿನ್ನಬೇಕು; ಆತನು ಆ ಬಾಗಿ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ಡಸಾಲೆಯ ಮೂಲಕ ಪ್ರವೇಶಿಸಿ ಅದೇ ಮಾರ್ಗ ವಾಗಿ ಹೊರಗೆ ಹೋಗ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ಮೇಲೆ ಅವನು ನನ್ನನ್ನು ಉತ್ತರದ ಬಾಗಿಲಿನ ಮಾರ್ಗವಾಗಿ ಆಲಯದ ಮುಂದೆ ಕರೆದುಕೊಂಡು ಹೋದನು; ನಾನು ನೋಡಲಾಗಿ ಇಗೋ,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ಹಿಮೆಯು ಕರ್ತನ ಆಲಯವನ್ನು ತುಂಬಿಕೊಂಡಿತು. ನಾನು ಬೋರಲುಬಿ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ಕರ್ತನು ನನಗೆ ಹೇಳಿದ್ದೇ ನಂದರೆ--ಮನುಷ್ಯಪುತ್ರನೇ, ಕರ್ತನ ಆಲಯದ ಸಕಲ ನೇಮನಿಷ್ಠೆಗಳ ವಿಷಯವಾಗಿಯೂ ನ್ಯಾಯ ಪ್ರಮಾಣ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ಷಯವಾಗಿಯೂ ನಾನು ನಿನಗೆ ಹೇಳುವದನ್ನೆಲ್ಲಾ ನೀವು ಕಿವಿಯಾರೆ ಕೇಳಿ ಕಣ್ಣಾರೆ ಕಂಡು ಮನದಟ್ಟು ಮಾಡಿಕೋ; ಆಲಯದೊಳಗಿ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ವೇಶವನ್ನೂ ಪರಿಶುದ್ಧ ಸ್ಥಳದ ಪ್ರತಿಯೊಂದು ಹಾದು ಹೋಗುವವುಗಳನ್ನೂ ಗಮನಿ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ತಿರುಗಿ ಬೀಳುವ ಇಸ್ರಾಯೇಲನ ಮನೆತನದವರಿಗೆ ನೀನು ಹೇಳಬೇಕಾ ದದ್ದೇನಂದರೆ ದೇವರಾದ ಕರ್ತನು ಹೀಗೆ ಹೇಳುತ್ತಾನೆ--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ನ ಮನೆತನದವರೇ, ನೀವು ನಿಮ್ಮ ಎಲ್ಲಾ ಅಸಹ್ಯಗಳನ್ನು ಸಾಕುಮಾ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ಅವು ಗಳಲ್ಲಿ ನೀವು ನನ್ನ ರೊಟ್ಟಿಯನ್ನೂ ಕೊಬ್ಬನ್ನೂ ರಕ್ತವನ್ನೂ ಅರ್ಪಿಸುವಾಗ ನಿಮ್ಮ ಎಲ್ಲಾ ಅಸಹ್ಯಗಳಿ ಗೋಸ್ಕರ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ಡಂಬಡಿಕೆಯನ್ನು ವಿಾರುವಂಥ ಹೃದಯದಲ್ಲಿಯೂ ಶರೀರದಲ್ಲಿಯೂ ಸುನ್ನತಿ ಯಿಲ್ಲದಂಥ ಪರಕೀಯರನ್ನು ನನ್ನ ಪರಿಶುದ್ಧಸ್ಥಳ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ದು ನನ್ನ ಆಲಯವನ್ನು ಅಪವಿತ್ರಪಡಿ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ನೀವು ನನ್ನ ಪರಿಶುದ್ಧವಾದ ಜವಾಬ್ದಾರಿಯನ್ನು ಕೈಗೊಳ್ಳದೆ ಬೇರೆಯವರನ್ನು ಕಾಯುವದಕ್ಕೆ ನಿಮ್ಮ ಪರಿ ಶುದ್ದ ಸ್ಥಳ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ಸಿ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ದೇವರಾದ ಕರ್ತನು ಹೀಗೆ ಹೇಳುತ್ತಾನೆ--ಹೃದಯದಲ್ಲಿಯೂ ಶರೀರದ ಲ್ಲಿಯೂ ಸುನ್ನತಿಯಿಲ್ಲದ ಯಾವೊಬ್ಬ ಪರಕೀಯನೂ ಇಸ್ರಾಯೇ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ಳಗಿರುವ ಯಾವೊಬ್ಬ ಅಪರಿಚಿತನೂ ನನ್ನ ಪರಿಶುದ್ಧಸ್ಥಳದೊಳಗೆ ಪ್ರವೇಶಿಸ 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ಇಸ್ರಾಯೇಲ್ಯರು ತಪ್ಪಿಸಿಕೊಂಡು ನನ್ನಿಂದ ಅಗಲಿ, ತಮ್ಮ ವಿಗ್ರಹಗಳ ಕಡೆಗೆ ತಿರುಗಿ ಕೊಂಡ ವೇಳೆಯಲ್ಲಿ ನನಗೆ ದೂರ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 ಲೇವಿಯರು ಸಹ ತಮ್ಮ ಅಕ್ರಮಗಳನ್ನು ಹೊರು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ರೂ ಅವರು ನನ್ನ ಪರಿಶುದ್ಧ ಸ್ಥಳದಲ್ಲಿ ಸೇವಿ ಸುವವರಾಗಿರುವರು; ಆಲಯದ ಬಾಗಿಲುಗಳ ಮೇಲ್ವಿ ಚಾರವನ್ನು ಹೊಂ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ಲಯಕ್ಕೆ ಸೇವೆಮಾಡುವರು; ಅವರು ಜನರಿಗೋಸ್ಕರ ದಹನಬಲಿಯನ್ನು ಬಲಿ ಯನ್ನೂ ಮಾಡಿ ಅವರಿಗೆ ಸೇವೆಮಾಡುವ ಹಾಗೆ ಅವರ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ಲು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ವರು ತಮ್ಮ ವಿಗ್ರ ಹಗಳ ಮುಂದೆ ಜನರಿಗಾಗಿ ಸೇವೆಮಾಡಿ ಇಸ್ರಾ ಯೇಲಿನ ಮನೆತನದವರಿಗೆ ಅಕ್ರಮದ ಆತಂಕವಾ ದದ್ದೇ ಕಾರ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ನನ್ನ ಕೈಯನ್ನು ಅವರಿಗೆ ವಿರುದ್ಧವಾಗಿ ಚಾಚಿದ್ದೇನೆ, ಅವರು ತಮ್ಮ ಅಕ್ರಮವನ್ನು ಹೊರುವರೆಂದು ದೇವ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ಅವರು ಯಾಜಕರಾಗಿ ನನ್ನನ್ನು ಸವಿಾಪಿಸದೆ ಅತಿ ಪರಿಶುದ್ಧ ಸ್ಥಳದಲ್ಲಿ ನನ್ನ ಪರಿಶುದ್ಧವಾದವುಗಳಲ್ಲಿ ಒಂದನ್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ಪಿಸದೆ, ತಮ್ಮ ನಾಚಿಕೆಯನ್ನೂ ತಾವು ಮಾಡಿದ ಅಸಹ್ಯಗಳನ್ನೂ ಹೊರು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ದರೆ ನಾನು ಅವರನ್ನು ಆಲಯದ ಎಲ್ಲಾ ಸೇವೆ ಗೋಸ್ಕರವೂ ಅದರಲ್ಲಿ ಮಾಡುವಂತ ಎಲ್ಲವುಗಳಿ ಗೋಸ್ಕರವೂ ಆಲಯದ ಕಾರ್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 ಕೊಳ್ಳುವವರನ್ನಾಗಿ 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ದರೆ ಇಸ್ರಾಯೇಲಿನ ಮಕ್ಕಳು ನನ್ನನ್ನು ಬಿಟ್ಟು ಹೋದಾಗ ನನ್ನ ಪರಿಶುದ್ಧ ಸ್ಥಳದ ಕಾಯಿದೆಯನ್ನು ಕೈಕೊಂಡ ಚಾದೋಕ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ಗಿರುವ ಲೇವಿಯರಾದ ಯಾಜಕರೂ ಇವರು ನನಗೆ ಸೇವೆಮಾಡುವ ಹಾಗೆ ನನ್ನ ಸವಿಾಪಕ್ಕೆ ಬಂದು, ನನ್ನ ಮುಂದೆ ನಿಂತು,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ಬ್ಬನ್ನೂ ರಕ್ತವನ್ನೂ ಅರ್ಪಿಸುವರೆಂ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ಇವರು ನನ್ನ ಪರಿಶುದ್ಧ ಸ್ಥಳವನ್ನು ಪ್ರವೇಶಿಸಿ, ನನಗೆ ಸೇವೆ ಮಾಡು ವದಕ್ಕಾಗಿ ನನ್ನ ಮೇಜಿನ ಬಳಿಗೆ ಬರುವರು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ಕಾಯಿದೆಯನ್ನು ಕೈ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ವರು ಒಳ ಗಿನ ಅಂಗಳಗಳ ಬಾಗಿಲನ್ನು ಪ್ರವೇಶಿಸುವಾಗ ನಾರಿನ ವಸ್ತ್ರಗಳನ್ನು ಧರಿಸಿಕೊಳ್ಳಬೇಕು; ಒಳಗಿನ ಅಂಗ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ಗಿಲುಗಳಲ್ಲಿಯೂ ಒಳಗಡೆಯೂ ಸೇವಿ ಸುತ್ತಿರುವಾಗ ಅವರ ಮೇಲೆ ಉಣ್ಣೆಯ ಉಡುಪೂ ಇರಕೂ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ವರ ತಲೆಗಳ ಮೇಲೆ ನಾರಿನ ರುಮಾಲುಗಳೂ ಅವರ ಸೊಂಟಗಳ ಮೇಲೆ ನಾರಿನ ಇಜಾರುಗಳು ಇರಬೇಕು; ಅವರು ಬೆವರು ಬರುವಂತವು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ಕೊಳ್ಳ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ಇದಲ್ಲದೆ ಅವರು ಹೊರಗಿನ ಅಂಗಳಕ್ಕೆ ತೀರಾ ಹೊರಗಿನ ಅಂಗಳಕ್ಕೆ ಜನರ ಬಳಿಗೆ ಹೋಗುವಾಗ ತಾವು ಸೇವೆಮಾಡಿದ ತಮ್ಮ ವಸ್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ತೆಗೆದು ಪರಿಶುದ್ಧ ಕೊಠಡಿಗಳಲ್ಲಿ ಇಟ್ಟು ಬೇರೆ ವಸ್ತ್ರಗಳನ್ನು ಧರಿಸಿಕೊಳ್ಳಬೇಕು; ತಮ್ಮ ವಸ್ತ್ರಗಳಿಂದ ಜನ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ಶುದ್ಧಗೊಳಿಸ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ಇದಲ್ಲದೆ ಅವರು ತಮ್ಮ ತಲೆಗಳನ್ನು ಬೋಳಿಸಿಕೊಳ್ಳದೆ ಉದ್ದ ಕೂದಲನ್ನು ಬೆಳೆಸದೆ ತಮ್ಮ ತಲೆಕೂದಲುಗಳನ್ನು ಕತ್ತರಿ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ಇದಲ್ಲದೆ ಯಾವ ಯಾಜಕನೇ ಆಗಲಿ, ಒಳಗಿನ ಅಂಗಳದಲ್ಲಿ ಪ್ರವೇಶಿಸುವಾಗ ದ್ರಾಕ್ಷಾ ರಸವನ್ನು ಕುಡಿಯ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ಅವರು ಒಬ್ಬ ವಿಧವೆ ಯನ್ನಾಗಲಿ, ಹೊರಗೆ ಹಾಕಲ್ಪಟ್ಟವಳನ್ನಾಗಲಿ, ಹೆಂಡತಿ ಯನ್ನಾಗಲು ಸ್ವೀಕರಿಸಬಾರದು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ಯೇಲಿನ ಮನೆತನದ ಸಂತಾನದವರಾದ ಕನ್ಯೆಯರನ್ನು ತೆಗೆದು ಕೊಳ್ಳಬಹುದು. ಅಥವಾ ಯಾಜಕನಿಂದ ವಿಧವೆಯಾಗಿ ರುವವ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ದುಕೊಳ್ಳಬಹು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ಅವರು ನನ್ನ ಜನರಿಗೆ ಪರಿಶುದ್ಧವಾದದ್ದಕ್ಕೂ ಅಪವಿತ್ರವಾದದ್ದಕ್ಕೂ ಹೆಚ್ಚು ಕಡಿಮೆಯನ್ನು ಬೋಧಿಸಿ, ಅವರಿಗೆ ಹೊ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ದ್ದನ್ನೂ ಶುದ್ಧವಾದದ್ದನ್ನೂ ತಿಳಿ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ಜಗಳವಾಡುವಾಗ ಅವರು ನ್ಯಾಯಕ್ಕಾಗಿ ನಿಂತು, ನನ್ನ ನ್ಯಾಯವಿಧಿಗಳ ಪ್ರಕಾರ ಅವರಿಗೆ ತಿಳಿಸಬೇಕು. ಅವರು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ಪ್ರಮಾಣಗಳನ್ನೂ ನಿಯಮಗ ಳನ್ನೂ ನನ್ನ ಸಭೆಗಳಲ್ಲಿ ಕೈಕೊಳ್ಳಬೇಕು; ನನ್ನ ಸಬ್ಬತ್ತು ಗಳನ್ನು ಪರಿಶುದ್ಧಪಡಿ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ಅವರು ಸತ್ತ ಮನುಷ್ಯರ ಬಳಿಗೆ ಬಂದು ಅಶುದ್ಧರಾಗಬಾರದು. ಆದರೆ ತಂದೆ ತಾಯಿ, ಮಗ, ಮಗಳು, ಸಹೋದರ, ಮತ್ತು ಗಂಡ ಇ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ಹೋದರಿ, ಇವರಿಗೋಸ್ಕರ ಅವರು ಅಶುದ್ಧರಾಗಬಹು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ಅವನು ಶುದ್ಧನಾದ ಮೇಲೆ ಅವನಿಗೆ ಏಳು ದಿವಸಗಳನ್ನು ಪ್ರತ್ಯೇಕಿ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ಅವನು ಪರಿಶುದ್ಧ ಸ್ಥಳದಲ್ಲಿ ಸೇವೆ ಮಾಡುವದ ಕ್ಕೋಸ್ಕರ ಒಳಗಿನ ಅಂಗಳದ ಪರಿಶುದ್ಧ ಸ್ಥಳಕ್ಕೆ ಬರುವ ದಿನದಲ್ಲಿ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ಪ ಬಲಿಯನ್ನು ಅರ್ಪಿಸಬೇಕೆಂದು ದೇವರಾ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ಆಮೇಲೆ ಅವನು ನನ್ನನ್ನು ಪೂರ್ವದಿಕ್ಕಿಗೆ ಅಭಿಮುಖವಾದ ಹೊರಗಿನ ಪರಿಶುದ್ದ ಸ್ಥಳದ ಬಾಗಿಲಿನ ಮಾರ್ಗವಾಗಿ ಮ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ಮಾಡಿದನು; ಅದು ಮುಚ್ಚಲ್ಪಟ್ಟಿ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ಇದು ಅವರಿಗೆ ಬಾಧ್ಯತೆಯಾಗಿರುವದು; ನಾನೇ ಅವರಿಗೆ ಬಾಧ್ಯನಾಗಿ ರುವೆನು; ನೀವು ಇಸ್ರಾಯೇಲಿನಲ್ಲಿ ಅವರಿಗೆ ಸ್ವಾಸ್ತ್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ನ್ನು ಕೊಡಬಾರದು ಯಾಕಂದರೆ ನಾನೇ ಅವರಿಗೆ ಸ್ವಾಸ್ತ್ಯವಾಗಿರು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ಆಹಾರದ ಅರ್ಪಣೆಯನ್ನು ಪಾಪ ಬಲಿಯನ್ನೂ ಅಪರಾಧ ಬಲಿಯನ್ನೂ ಅವರು ತಿನ್ನಬೇಕು; ಇಸ್ರಾಯೇಲಿನಲ್ಲಿ ಪ್ರತಿಷ್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ದೆಲ್ಲವೂ ಅವರಿಗೆ ಸಲ್ಲ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ಇದಲ್ಲದೆ ಎಲ್ಲಾ ಪ್ರಥಮ ಫಲಗಳಲ್ಲಿ ಉತ್ಕೃಷ್ಟ ವಾದದ್ದೂ ನೀವು ನನಗೆ ಪ್ರತ್ಯೇ ಕಿಸಿ ಸಮರ್ಪಿಸಿದ ಎಲ್ಲಾ ಪದಾರ್ಥ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 ನದ್ದಾಗಬೇಕು; ನಿಮ್ಮ ಮನೆಯು ಆಶೀರ್ವಾದಕ್ಕೆ ನೆಲೆಯಾಗುವಂತೆ ಮೊದಲನೇ ಹಿಟ್ಟನ್ನು ನೀವು ಯಾಜಕ ರಿಗೆ ಕೊಡ ತಕ್ಕ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ಯಾಜಕರು, ತಾನಾಗಿ ಸತ್ತು ಬಿದ್ದ ಅಥವಾ ಕಾಡುಮೃಗದಿಂದ ಕೊಲ್ಲಲ್ಪಟ್ಟಂತ ಪಕ್ಷಿಯನ್ನಾಗಲಿ ಪಶುವನ್ನಾಗಲಿ ತಿನ್ನಬಾ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44]]></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2026-10-22T07:49:18Z</dcterms:created>
  <dcterms:modified xsi:type="dcterms:W3CDTF">2026-10-22T07:49:18Z</dcterms:modified>
  <dc:title>ಯೆಹೆಜ್ಕೇಲನು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