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க்குரிய கூடாரமாகிய நம்முடைய வீடு அழிந்துபோனாலும், தேவனால் கட்டப்பட்ட கைவேலையல்லாத நித்திய வீடு பரலோகத்திலே நமக்கு உண்டென்று அறிந்திரு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க்குரிய கூடாரமாகிய நம்முடைய வீடு அழிந்துபோனாலும், தேவனால் கட்டப்பட்ட கைவேலையல்லாத நித்திய வீடு பரலோகத்திலே நமக்கு உண்டென்று அறிந்திரு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இந்தக் கூடாரத்திலே நாம் தவித்து, நம்முடைய பரம வாசஸ்தலத்தைத் தரித்துக்கொள்ள மிகவும் வாஞ்சையுள்ளவர்களாயிருக்கிறோ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ரித்துக்கொண்டவர்களானால், நிர்வாணிகளாய்க் காணப்படமாட்ட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ூடாரத்திலிருக்கிற நாம் பாரஞ்சுமந்து தவிக்கிறோம்; இந்தப் போர்வையைக் களைந்துபோடவேண்டுமென்று விரும்பாமல், மரணமானது ஜீவனாலே விழுங்கப்படுவதற்காகப் போர்வை தரித்தவர்களாயிருக்கவேண்டுமென்று விரும்பு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ூடாரத்திலிருக்கிற நாம் பாரஞ்சுமந்து தவிக்கிறோம்; இந்தப் போர்வையைக் களைந்துபோடவேண்டுமென்று விரும்பாமல், மரணமானது ஜீவனாலே விழுங்கப்படுவதற்காகப் போர்வை தரித்தவர்களாயிருக்கவேண்டுமென்று விரும்பு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ற்கு நம்மை ஆயத்தப்படுத்துகிறவர் தேவனே; ஆவியென்னும் அச்சாரத்தை நமக்குத் தந்தவரும் அவ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தரிசித்து நடவாமல், விசுவாசித்து நட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தரிசித்து நடவாமல், விசுவாசித்து நட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த் தேகத்தில் குடியிருக்கையில் கர்த்தரிடத்தில் குடியிராதவர்களாயிருக்கிறோமென்று அறிந்தும், எப்பொழுதும் தைரியமா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தைரியமாகவேயிருந்து, இந்தத்தேகத்தை விட்டுக் குடிபோகவும் கர்த்தரிடத்தில் குடியிருக்கவும் அதிகமாய் விரும்பு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ிமித்தமே நாம் சரீரத்தில் குடியிருந்தாலும் குடியிராமற்போனாலும் அவருக்குப் பிரியமானவர்களாயிருக்க நாடு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ிமித்தமே நாம் சரீரத்தில் குடியிருந்தாலும் குடியிராமற்போனாலும் அவருக்குப் பிரியமானவர்களாயிருக்க நாடு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சரீரத்தில் அவனவன் செய்த நன்மைக்காவது தீமைக்காவது தக்க பலனை அடையும்படிக்கு, நாமெல்லாரும் கிறிஸ்துவின் நியாயாசனத்திற்கு முன்பாக வெளிப்பட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சரீரத்தில் அவனவன் செய்த நன்மைக்காவது தீமைக்காவது தக்க பலனை அடையும்படிக்கு, நாமெல்லாரும் கிறிஸ்துவின் நியாயாசனத்திற்கு முன்பாக வெளிப்பட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கர்த்தருக்கு பயப்படத்தக்கதென்று அறிந்து, மனுஷருக்குப் புத்திசொல்லுகிறோம்; தேவனுக்கு முன்பாக வெளியரங்கமாயிருக்கிறோம்; உங்கள் மனச்சாட்சிக்கும் வெளியரங்கமாயிருக்கிறோம் என்று நம்ப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கர்த்தருக்கு பயப்படத்தக்கதென்று அறிந்து, மனுஷருக்குப் புத்திசொல்லுகிறோம்; தேவனுக்கு முன்பாக வெளியரங்கமாயிருக்கிறோம்; உங்கள் மனச்சாட்சிக்கும் வெளியரங்கமாயிருக்கிறோம் என்று நம்ப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னாலே நாங்கள் உங்களுக்கு முன்பாக எங்களை மறுபடியும் மெச்சிக்கொள்ளாமல் இருதயத்திலல்ல, வெளிவேஷத்தில் மேன்மைபாராட்டுகிறவர்களுக்கு எதிரே எங்களைக் குறித்து நீங்கள் மேன்மைபாராட்டும்படிக்கு ஏதுவுண்டாக்கு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னாலே நாங்கள் உங்களுக்கு முன்பாக எங்களை மறுபடியும் மெச்சிக்கொள்ளாமல் இருதயத்திலல்ல, வெளிவேஷத்தில் மேன்மைபாராட்டுகிறவர்களுக்கு எதிரே எங்களைக் குறித்து நீங்கள் மேன்மைபாராட்டும்படிக்கு ஏதுவுண்டாக்க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னாலே நாங்கள் உங்களுக்கு முன்பாக எங்களை மறுபடியும் மெச்சிக்கொள்ளாமல் இருதயத்திலல்ல, வெளிவேஷத்தில் மேன்மைபாராட்டுகிறவர்களுக்கு எதிரே எங்களைக் குறித்து நீங்கள் மேன்மைபாராட்டும்படிக்கு ஏதுவுண்டாக்க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பைத்தியங்கொண்டவர்களென்றால் தேவனுக்காக அப்படியிருக்கும்; தெளிந்தபுத்தியுள்ளவர்களென்றால் உங்களுக்காக அப்படி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பைத்தியங்கொண்டவர்களென்றால் தேவனுக்காக அப்படியிருக்கும்; தெளிந்தபுத்தியுள்ளவர்களென்றால் உங்களுக்காக அப்படி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ினுடைய அன்பு எங்களை நெருக்கி ஏவுகிறது; ஏனென்றால், எல்லாருக்காகவும் ஒருவரே மரித்திருக்க, எல்லாரும் மரித்தார்கள் என்றும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ினுடைய அன்பு எங்களை நெருக்கி ஏவுகிறது; ஏனென்றால், எல்லாருக்காகவும் ஒருவரே மரித்திருக்க, எல்லாரும் மரித்தார்கள் என்றும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ழைத்திருக்கிறவர்கள் இனித் தங்களுக்கென்று பிழைத்திராமல், தங்களுக்காக மரித்து எழுந்தவருக்கென்று பிழைத்திருக்கும்படி, அவர் எல்லாருக்காகவும் மரித்தாரென்றும் நிதானி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ழைத்திருக்கிறவர்கள் இனித் தங்களுக்கென்று பிழைத்திராமல், தங்களுக்காக மரித்து எழுந்தவருக்கென்று பிழைத்திருக்கும்படி, அவர் எல்லாருக்காகவும் மரித்தாரென்றும் நிதானி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ுமுதற்கொண்டு, நாங்கள் ஒருவனையும் மாம்சத்தின்படி அறியோம்; நாங்கள் கிறிஸ்துவையும் மாம்சத்தின்படி அறிந்திருந்தாலும், இனி ஒருபோதும் அவரை மாம்சத்தின்படி அறிய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ுமுதற்கொண்டு, நாங்கள் ஒருவனையும் மாம்சத்தின்படி அறியோம்; நாங்கள் கிறிஸ்துவையும் மாம்சத்தின்படி அறிந்திருந்தாலும், இனி ஒருபோதும் அவரை மாம்சத்தின்படி அறிய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யிருக்க, ஒருவன் கிறிஸ்துவுக்குள்ளிருந்தால் புதுச்சிருஷ்டியாயிருக்கிறான்; பழையவைகள் ஒழிந்துபோயின, எல்லாம் புதிதாயி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யிருக்க, ஒருவன் கிறிஸ்துவுக்குள்ளிருந்தால் புதுச்சிருஷ்டியாயிருக்கிறான்; பழையவைகள் ஒழிந்துபோயின, எல்லாம் புதிதாய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யெல்லாம் தேவனாலே உண்டாயிருக்கிறது; அவர் இயேசுகிறிஸ்துவைக்கொண்டு நம்மைத் தம்மோடே ஒப்புரவாக்கி, ஒப்புரவாக்குதலின் ஊழியத்தை எங்களுக்கு ஒப்புக்கொடு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யெல்லாம் தேவனாலே உண்டாயிருக்கிறது; அவர் இயேசுகிறிஸ்துவைக்கொண்டு நம்மைத் தம்மோடே ஒப்புரவாக்கி, ஒப்புரவாக்குதலின் ஊழியத்தை எங்களுக்கு ஒப்புக்கொடு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ென்னவெனில், தேவன் உலகத்தாருடைய பாவங்களை எண்ணாமல், கிறிஸ்துவுக்குள் அவர்களைத் தமக்கு ஒப்புரவாக்கி, ஒப்புரவாக்குதலின் உபதேசத்தை எங்களிடத்தில் ஒப்புவி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ென்னவெனில், தேவன் உலகத்தாருடைய பாவங்களை எண்ணாமல், கிறிஸ்துவுக்குள் அவர்களைத் தமக்கு ஒப்புரவாக்கி, ஒப்புரவாக்குதலின் உபதேசத்தை எங்களிடத்தில் ஒப்புவி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படியினாலே, தேவனானவர் எங்களைக்கொண்டு புத்திசொல்லுகிறதுபோல, நாங்கள் கிறிஸ்துவுக்காக ஸ்தானாபதிகளாயிருந்து, தேவனோடே ஒப்புரவாகுங்கள் என்று, கிறிஸ்துவினிமித்தம் உங்களை வேண்டிக்கொள்ளு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படியினாலே, தேவனானவர் எங்களைக்கொண்டு புத்திசொல்லுகிறதுபோல, நாங்கள் கிறிஸ்துவுக்காக ஸ்தானாபதிகளாயிருந்து, தேவனோடே ஒப்புரவாகுங்கள் என்று, கிறிஸ்துவினிமித்தம் உங்களை வேண்டிக்கொள்ளு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ம் அவருக்குள் தேவனுடைய நீதியாகும்படிக்கு, பாவம் அறியாத அவரை நமக்காகப் பாவமாக்க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ಈ ಗುಡಾರವಾಗಿರುವ ಮಣ್ಣಿನ ನಮ್ಮ ಮನೆಯು (ಶರೀರವು) ತೆಗೆದುಹಾಕಲ್ಪ ಟ್ಟರೆ ಕೈಗಳಿಂದ ಮಾಡದಿರುವಂಥಾದ್ದೂ ಪರಲೋಕ 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ತ್ಯವಾಗಿರುವಂಥಾದ್ದೂ ಆಗಿರುವ ದೇವರ ಕಟ್ಟಡವು ನಮಗಿದೆಯೆಂದು ನಾವು ಬಲ್ಲ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ರಲೋಕದಲ್ಲಿರುವ ನಮ್ಮ ಮನೆಯನ್ನು ನಾವು ಧರಿಸಿಕೊಳ್ಳಬೇಕೆಂದು ಆಸಕ್ತಿಯಿಂದ ಅಪೇಕ್ಷಿಸುವರಾಗಿ ಇದರಲ್ಲಿ ನರ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ೀಗೆ ನಾವು ಧರಿಸಿಕೊಂಡಿ ರುವದಾದರೆ ನಾವು ಬೆತ್ತಲೆಯಾಗಿ ಕಂಡುಬ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ಕಂದರೆ ಈ ಗುಡಾರದಲ್ಲಿರುವವರಾದ ನಾವು ಭಾರಹೊತ್ತುಕೊಂಡವರಾಗಿ ನರಳುತ್ತೇವೆ; ಇದು ಕಳಚಿಹೋಗಬೇಕೆಂತಲ್ಲ; ಆದರೆ ಜೀವ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್ತ್ಯ ವನ್ನು ನುಂಗುವಂತೆ ಅದನ್ನು ಮೇಲೆ ಧರಿಸಿ ಕೊಳ್ಳಬೇಕೆಂದು ನಾವು ಇಚ್ಚ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ಕ್ಕಾಗಿಯೇ ನಮ್ಮನ್ನು ಸಿದ್ಧಮಾಡಿದ ದೇವರು ತಾನೇ ನಮಗೆ ಆತ್ಮನನ್ನು ಸಂಚಕಾರವಾಗಿ ಅನುಗ್ರಹ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ಿರುವದರಿಂದ ಶರೀರದ ಮನೆಯಲ್ಲಿರುವ ವರೆಗೂ ನಾವು ಕರ್ತನಿಗೆ ದೂರವಾಗಿದ್ದೇವೆಂದು ಬಲ್ಲವರಾಗಿ ನಾವು ಯಾವಾ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ರವಸವುಳ್ಳವ ರಾಗಿದ್ದೇ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(ನಾವು ನೋಡುವವರಾಗಿ ನಡೆಯದೆ ನಂಬುವವರಾಗಿಯೇ ನಡೆಯುತ್ತೇವೆ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ವು ದೇಹವನ್ನು ಬಿಟ್ಟು ಕರ್ತನ ಬಳಿಯಲ್ಲಿಯೇ ಇರುವದು ಉತ್ತಮವೆಂದು ಆಶಿಸಿ ಭರವಸವುಳ್ಳವ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ನಾವು (ದೇಹವೆಂಬ ಮನೆಯಲ್ಲಿದ್ದರೂ ಸರಿಯೇ) ಅದನ್ನು ಬಿಟ್ಟಿ ದ್ದರೂ ಸರಿಯೇ,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ಚ್ಚಿಸುವವರಾಗಿರಬೇಕೆಂದು ನಾವು ಪ್ರಯಾಸ ಪ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ಪ್ರತಿಯೊಬ್ಬನು ತನ್ನ ದೇಹದ ಮೂಲಕ ನಡಿಸಿದ ಒಳ್ಳೆಯದಕ್ಕಾಗಲಿ ಕೆಟ್ಟದ್ದಕ್ಕಾಗಲಿ ಸರಿಯಾದದ್ದನ್ನು ಹೊಂದುವದಕ್ಕ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ೆಲ್ಲರೂ ಕ್ರಿಸ್ತನ ನ್ಯಾಯಾಸನದ ಮುಂದೆ ಕಾಣಿಸಿ ಕೊಳ್ಳಲೇ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ವು ಕರ್ತನ ಭಯವನ್ನು ಅರಿತವರಾದ ಕಾರಣ ಮನುಷ್ಯರನ್ನು ಒಡಂಬಡಿಸುತ್ತೇವೆ; ಆದರೆ ನಾವು ದೇವರಿಗೂ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ಾಕ್ಷಿಗಳಿಗೂ ತೋರಿ ಬಂದಿದ್ದೇವೆಂದು ನಾನು ಭರವಸವುಳ್ಳ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ವು ನಮ್ಮನ್ನು ತಿರಿಗಿ ನಿಮ್ಮ ಮುಂದೆ ಹೊಗಳಿ ಕೊಳ್ಳುವದಿಲ್ಲ; ಆದರೆ ಯಾರು ಹೃದಯದ ವಿಷಯದಲ್ಲಿ ಹೊಗಳಿಕೊಳ್ಳ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ಕೆಯ ವಿಷಯದಲ್ಲಿ ಮಾತ್ರ ಹೊಗಳಿಕೊಳ್ಳುತ್ತಾರೋ ಅವರಿಗೆ ಪ್ರತ್ಯುತ್ತರ ಹೇಳು ವದಕ್ಕೆ ನಿಮಗೆ ಆಧಾರವಿರಬೇಕೆಂದು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 ದಲ್ಲಿ ಹೆಚ್ಚಳಪಡುವದಕ್ಕೆ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ಮಗೆ ಬುದ್ದಿಪರವಶವಾಗಿದ್ದರೆ ಅದು ದೇವರಿಗಾಗಿ ಇರುತ್ತದೆ; ಇಲ್ಲವೆ ನಮಗೆ ಸ್ವಸ್ಥಬುದ್ಧಿ ಇದ್ದರೆ ಅದ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ವಾಗಿ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್ರಿಸ್ತನ ಪ್ರೀತಿಯು ನಮ್ಮನ್ನು ಒತ್ತಾಯಮಾಡುತ್ತದೆ; ಹೀಗೆ ಎಲ್ಲರಿಗೋಸ್ಕರ ಒಬ್ಬನು ಸತ್ತದ್ದರಿಂದ ಎ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ಂತಾಯಿತೆಂದು ನಾವು ಹೀಗೆ ನಿಶ್ಚಯಿಸಿ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ಜೀವಿಸುವವರು ಇನ್ನು ಮೇಲೆ ತಮಗಾಗಿ ಜೀವಿಸದೆ ತಮಗೋಸ್ಕರ ಸತ್ತು ತಿರಿಗಿ ಎದ್ದು ಬಂದಾತನಿಗಾಗಿ ಜೀವಿಸಬೇಕೆಂತಲೇ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ರಿಗೋಸ್ಕರ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ಿರಲಾಗಿ ಇಂದಿನಿಂದ ನಾವು ಯಾರನ್ನೂ ಶರೀರ ಸಂಬಂಧವಾಗಿ ಅರಿತುಕೊಳ್ಳುವದಿಲ್ಲ; ಹೌದು, ಕ್ರಿಸ್ತನನ್ನು ಕೂಡ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ರೀರಸಂಬಂಧವಾಗಿ ತಿಳಿದಿದ್ದರೂ ಇನ್ನು ಮುಂದೆ ಆತನನ್ನು ಹಾಗೆ ಎಂದಿಗೂ ತಿಳುಕೊಳ್ಳ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ೀಗಿರಲಾಗಿ ಯಾವನಾದರೂ ಕ್ರಿಸ್ತನಲ್ಲಿದ್ದರೆ ಅವನು ನೂತನ ಸೃಷ್ಟಿಯಾಗಿದ್ದಾನೆ. ಹಳೆಯವುಗಳು ಅಳಿದುಹೋದವು;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ವೂ ನೂತನವ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ಎಲ್ಲವುಗಳು ದೇವರವುಗಳಾಗಿವೆ; ಆತನು ಯೇಸು ಕ್ರಿಸ್ತನ ಮೂಲಕ ನಮ್ಮನ್ನು ತನಗೆ ಸಮಾಧಾನಪಡಿಸಿಕೊಂಡು ಸಮಾಧಾನದ ವಿಷ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ೆಯನ್ನು ನಮಗೆ ಅನುಗ್ರಹ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ೇನಂದರೆ, ದೇವರು ಮನುಷ್ಯರ ಅಪರಾಧಗಳನ್ನು ಅವರ ಲೆಕ್ಕಕ್ಕೆ ಹಾಕದೆ ಲೋಕವನ್ನು ಕ್ರಿಸ್ತನಲ್ಲಿ ತನಗೆ ಸಮಾಧಾನಪ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ತ್ತಿದ್ದನೆಂಬದೇ; ಆ ಸಮಾಧಾನದ ವಾಕ್ಯವನ್ನು ನಮ್ಮ ವಶಕ್ಕೆ ಕೊ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ೇವರೇ ನಮ್ಮ ಮೂಲಕ ನಿಮ್ಮನ್ನು ಬೇಡಿ ಕೊಳ್ಳುತ್ತಾನೋ ಎಂಬಂತೆ ನಾವು ಈಗ ಕ್ರಿಸ್ತನ ರಾಯಭಾರಿಗಳ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ೊಂದಿಗೆ ಸಮಾ ಧಾನವಾಗಿರೆಂದು ಕ್ರಿಸ್ತನಿಗೆ ಬದಲಾಗಿ ನಾವು ನಿಮ್ಮನ್ನು ಬೇಡಿ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ವು ಆತನಲ್ಲಿ ದೇವರ ನೀತಿಯಾಗುವಂತೆ ದೇವರು ಪಾಪವನ್ನರಿಯ ಆತನನ್ನು ನಮಗೋಸ್ಕರ ಪಾಪವಾಗ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2026-10-21T06:13:00Z</dcterms:created>
  <dcterms:modified xsi:type="dcterms:W3CDTF">2026-10-21T06:13:00Z</dcterms:modified>
  <dc:title>2 ಕೊರಿಂಥದವರಿಗೆ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