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அமத்சியா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ણે યહોવાની દૃષ્ટિએ અયોગ્ય ગણાય તેવું આચરણ કર્યું. નબાટના પુત્ર યરોબઆમે ઇસ્રાએલીઓ પાસ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કમોર્ કરાવ્યાં હતાં તે કરવાનું તેણે ચાલું રાખ્યું. તેણે તે વસ્તુઓ છોડ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ઇસ્રાએલના રાજા પેકાહના શાસન દરમ્યાન આશ્શૂરનો રાજા તિગ્લાથે-પિલેસેરથી ચઢી આવીને ઇયોન, આબ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થ-માઅખાહ, યાનોઆહ, કેદેશ, હાસોર, ગિલયાદ તેમ જ ગાલીલ અને નફતાલીના બધા પ્રદેશને સર કરી લીધ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ના લોકોને આશ્શૂરમાં બંદી બનાવીને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ા રાજા યરોબઆમના રાજયના 27 માઁ વષેર્ અમાસ્યાનો પુત્ર ‘અઝાર્યા’ યહૂદાનો રાજા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ૂદાના રાજા ઉઝિઝયાના પુત્ર યોથામના શાસનના વીસમે વષેર્ એલાહના પુત્ર હોશિયાએ રમાલ્યા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કાહ વિરૂદ્ધ કાવત્રું કરી, તેને મારી નાખ્યો અને પોતે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ગાદીએ આવ્યો ત્યારે તેની ઉંમર 16 વર્ષની હતી. તેણે 52 વર્ષ યરૂશાલેમમાં રાજ કર્યું, તેની માત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યખોલ્યા હતું, અને તેનું વતન યરૂશાલેમ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ેકાહનાઁ શાસનનાં બાકીનાઁ બનાવો અને બીજાં કાર્યો ઇસ્રાએલના રાજાઓનાઁ ઇતિહાસ નામક પુસ્ત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ઇસ્રાએલના રાજા રમાલ્યાના પુત્ર પેકાહના શાસનના બીજા વર્ષ દરમ્યાન ઉઝિઝયાનો પુત્ર યોથામ યહૂદ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 જ્યારે ગાદીએ આવ્યો ત્યારે તેની ઉંમર 25 વર્ષની હતી. તેણે યરૂશાલેમ પર 16 વર્ષ શાસ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દોકની પુત્રી યરૂશા, તેની માત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ણે પોતાના પિતા ઉઝિઝયાની જેમ યહોવાની દ્રષ્ટિએ યોગ્ય ગણાય તેવું આચર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રંતુ અગત્યની જગ્યાના થાનકોને હજી દૂર કરવામાં આવ્યાં નહોતાં, અને લોકો હજી ત્યાં બલિદાનો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હતાં અને ધૂપ બાળતા હતાં. (તે એ વ્યકિત હતો જેણે યહોવાના મંદિરનો ઉપરનો દરવાજો બંધાવ્યો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પોતાના પિતા અમાસ્યાની જેમ યહોવાની દૃષ્ટિએ યોગ્ય ગણાય તેવું આચરણ કર્યું. તે ભલો રાજ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હત્વના ઉચ્ચસ્થાનોનો નાશ કર્યો નહિ, લોકોએ ત્યાં બલિદાનો આપવાનું અને ધૂપસળી પેટાવવાનું ચાલ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એ તેને રકતપિત્તનો રોગી બનાવ્યો, અને મરતાં સુધી તે રોગથી પીડાતો રહ્યો. તેથી તેને બધા કાર્ય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કત કરવામાં આવ્યો અને તે પોતાના ઘરમાં એકલો રહેતો હતો, તેનો પુત્ર યોથામે મહેલનો કબજો લઇને દેશ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શાસ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વે અઝાર્યાનાં શાસનના બીજા બનાવો, યહૂદાના રાજાઓનાઁ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ોથામનાઁ શાસન દરમ્યાન બનેલા બાકીનાઁ બનાવો, યહૂદાના રાજાઓના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મૃત્યુ પામ્યો અને તેને દાઉદના નગરમાં દફનાવવામાં આવ્યો, તેના પછી તેનો પુત્ર યોથામ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એ સમય દરમ્યાન યહોવાએ અરામના રાજા રસીનને અને રમાલ્યાના પુત્ર પેકાહને યહૂદા પર ચડાઈ કરવા મોકલ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ૂદાના રાજા અઝાર્યાના રાજયના 38 માં વષેર્ યરોબઆમનો પુત્ર ઝખાર્યા સમરૂનમાં ઇસ્રાએલનો રાજા થ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ણે 6 મહિના રા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છી યોથામ મૃત્યુ પામ્યો, અને દાઉદના નગરમાં તેને દફનાવવામાં આવ્યો. તેના પછી તેનો પુત્ર આહાઝ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તેના પિતૃઓની જેમ યહોવાની દ્રષ્ટિએ અયોગ્ય ગણાય એવું આચરણ કર્યુ, તેણે નબાટના પુત્ર યરોબઆ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 પાસે જે પાપકમોર્ કરાવ્યાં હતાં તે પાપકમોર્ છોડય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ાબેશના પુત્ર શાલ્લૂમે તેની વિરૂદ્ધ કાવતરું કર્યું. ઇબ્લામ ખાતે તેને મારી નાખ્યો અને તેના પછ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ે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ઝખાર્યાના શાસનનાં બીજા બનાવો અને તેના વિજયો ઇસ્રાએલનાઁ રાજાઓનાઁ ઇતિહાસ નામક પુસ્તકમાં લખાયેલા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મ, યહોવાએ યેહૂને જે કહ્યું હતું તે સાચું પડયું કે, “ચાર પેઢી સુધી તારા વંશજો ઇસ્રાએલની ગાદ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શે.” અને એમ જ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સ્રાએલના નવા રાજાનું નામ શાલ્લૂમ હતું, તેના પિતાનું નામ યાબેશ હતું. તેણે સમરૂનમાં એક માસ ર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 એ રાજા થયો ત્યારે યહૂદામાં ઉઝિઝયા રાજા છેલ્લા 39 વર્ષથી રાજ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બાદ ગાદીના પુત્ર મનાહેમ તિર્સાહથી જઈને સમરૂનમાં પ્રવેશ કરી શાલ્લૂમને મારી નાખ્યો,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પોતે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રાજા શાલ્લૂમ અને તેણે કરેલાં કૃત્યો, તેના વર્ણનો ઇસ્રાએલના રાજાઓનાઁ ઇતિહાસ નામક પુસ્ત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 સમય દરમ્યાન મનાહેમ તિર્સાહથી આવ્યો અને તિફસાહને હરાવ્યો. તેણે નગરમાં તથા આજુબાજુના પ્રદેશ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તાં સૌ લોકોનો સંહાર કર્યો; કારણ કે એ લોકોએ તેના માટે નગરનાં દ્વાર ખોલ્યાં નહોતાં, તેણે નગરની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ગર્ભા સ્રીઓનાં પેટ ચીર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ૂદાના રાજા અઝાર્યાએ 39 વષોર્ સુધી શાસન કર્યુ અને તે વષેર્ ગાદીનો પુત્ર મનાહેમ ઇસ્રાએલ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. અને તેણે સમરૂનમાં 10 વર્ષ શાસ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યહોવાની દ્રષ્ટિએ અયોગ્ય ગણાય તેવું આચરણ કર્યું. તેણે નબાટના પુત્ર યરોબઆમે શરું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કમોર્ કરવાનાં ચાલુ રાખ્યાં. તેણે તે છોડ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ા શાસન દરમ્યાન આશ્શૂરના રાજા પૂલે ઇસ્રાએલ પર આક્રમણ કર્યુ. ઇસ્રાએલમાં પોતાની સત્તા મજબ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તેની મદદ મેળવવા માટે મનાહેમે તેને 34,000 કિલોચાંદ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 પૈસા મેળવવા માટે મનાહેમે ધનવાન લોકો પર કર નાખ્યો, દરેક પાસેથી 50 શેકેલ ચાંદી તેથી આશ્શૂ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દેશમાં ન રહેતાં પાછો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નાહેમના શાસનના બીજાં બનાવો અને તેણે કરેલા કાર્યો ઇસ્રાએલના રાજાઓનાઁ ઇતિહાસ નામક પુસ્ત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મ, મનાહેમ મૃત્યુ પામ્યો અને તેને દફનાવવામાં આવ્યો. તેના પછી, તેનો પુત્ર પકાહ્યા સિંહાસન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ૂદાના રાજા અઝાર્યાના રાજયના 50 મે વષેર્ મનાહેમનો પુત્ર પકાહ્યા સમરૂનમાં ઇસ્રાએલનો રાજા થ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2 વર્ષ રાજ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ણે યહોવાની દૃષ્ટિએ અયોગ્ય ગણાય તેવું આચરણ કર્યુ હતું. તેણે નબાટના પુત્ર યરોબઆમે જે પાપકમો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ુ કર્યા હતાં તે કરવાનું ચાલુ રાખ્યું, તેણે તે વસ્તુઓ છોડ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રમાલ્યાનો પુત્ર પેકાહ તેનો સેનાપતિ હતો, તેણે તેની સામે બળવો કર્યો અને કાવતરું કર્યું; જેમાં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રૂનનાં રાજમહેલના કિલ્લામાં 50 માણસોને મારી નાંખ્યા. તેણે અને ગિલયાદના 50 માણસોએ પકાહ્યાને, આગોર્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યેર્હને પણ ત્યાં મારી નાખ્યા. પછી પોતે ગાદી પર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કાહ્યાનાઁ શાસનના બીજ બનાવો ઇસ્રાએલના રાજાઓનાઁ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ૂદાના રાજા અઝાર્યાના રાજયના 52 મેં વષેર્ પેકાહ સમરૂનમાં ઇસ્રાએલનો રાજા થયો, જે રમાલ્યા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ણે 20 વર્ષ રા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2026-10-20T04:39:07Z</dcterms:created>
  <dcterms:modified xsi:type="dcterms:W3CDTF">2026-10-20T04:39:07Z</dcterms:modified>
  <dc:title>૨ રાજાઓ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