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53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பெலப்படுத்தும் கிறிஸ்துவின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வற்றையும் செய்ய பெலணுன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திடப்படுத்து தேவன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ையும் வென்ற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ோல்வி எனக்கில்லையே –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ோற்று போவதில்ல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ெயம் தரும் 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ெற்றியைத் தந்த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சாசை வென்ற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த்தானை ஜெயித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ின் நாமத்தில் ஜெயித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ோல்வியை ஜெயமாக மாற்ற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றிஸ்து எனக்கு ஜீ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வு எந்தன் ஆதா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த்திய ஜீவன் பெற்ற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ெயவேந்தனோடு வாழ்ந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திலைத் தாண்ட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ரிகோவைத் தகர்த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ெங்கடல் பிளந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ோர்தானைக் கடந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2026-09-16T22:50:46Z</dcterms:created>
  <dcterms:modified xsi:type="dcterms:W3CDTF">2026-09-16T22:50:46Z</dcterms:modified>
  <dc:title>துதிப் பாடல்கள் : 936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