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9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பெலப்படுத்தும் கிறிஸ்துவ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ையும் செய்ய பெலணுன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ிடப்படுத்து தேவ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ையும் வென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 எனக்கில்லையே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ற்று போவத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் தரு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யைத்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சாசை வென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நாமத்தில் ஜெய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யை ஜெயமாக மா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 எனக்கு ஜீ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ு எந்தன் ஆத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் பெ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வேந்தனோடு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ைத் தாண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கோவைத் தக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ங்கடல் பிள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ர்தானைக் க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2026-11-01T20:00:19Z</dcterms:created>
  <dcterms:modified xsi:type="dcterms:W3CDTF">2026-11-01T20:00:19Z</dcterms:modified>
  <dc:title>துதிப் பாடல்கள் : 936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