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 கர்த்தரின் பட்டயமே, எந்த மட்டும் அமராதிருப்பாய்? உன் உறைக்குள் திரும்பிவந்து, ஓய்ந்து அமர்ந்திர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ಫರೋಹನು ಗಾಜಾವನ್ನು ಹೊಡೆಯುವದಕ್ಕಿಂತ ಮುಂಚೆ ಫಿಲಿಷ್ಟಿಯರಿಗೆ ವಿರೋಧವಾಗಿ ಪ್ರವಾದಿಯಾದ ಯೆರೆವಿಾಯನಿಗೆ ಬಂದ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ಹೀಗೆ ಹೇಳು ತ್ತಾನೆ--ಇಗೋ, ಪ್ರವಾಹಗಳು ಉತ್ತರದಿಂದ ಬರು ತ್ತವೆ, ಅವು ತುಂಬಿ ತುಳುಕುವ ಪ್ರಳಯವಾಗ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ೂ ಅದರಲ್ಲಿರುವ ಸಮಸ್ತವನ್ನೂ ಪಟ್ಟಣವನ್ನೂ ಅದರ ನಿವಾಸಿಗಳನ್ನೂ ಆಕ್ರಮಿಸುವವು, ಆಗ ಮನು ಷ್ಯರು ಕೂಗುವರು,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ಗಳೆಲ್ಲರೂ ಗೋಳಾ 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 ಬಲವಾದ ಕುದುರೆಗಳ ಗೊರಸು ಗಳ ತುಳಿಯುವಿಕೆಯ ಶಬ್ದದಿಂದಲೂ ಅವನ ರಥಗಳ ಘೋಷದಿಂದಲೂ ಚಕ್ರಗಳ ಧ್ವನಿಯಿಂದಲೂ ತಂದೆ 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 ಬಲಹೀನತೆಯಿಂದಾಗಿ ತಮ್ಮ ಮಕ್ಕಳ ಕಡೆಗೆ ಹಿಂತಿರುಗಿ ನೋ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ಫಿಲಿಷ್ಟಿಯರೆಲ್ಲರನ್ನು ಸೂರೆ ಮಾಡುವದಕ್ಕೂ ತೂರಿನಿಂದ ಚೀದೋನಿನಿಂದ ಉಳಿದ ಪ್ರತಿ ಸಹಾಯಕನನ್ನು ಕಡಿದು ಬಿಡುವದಕ್ಕೂ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 ಬಂತು. ಕರ್ತನು ಫಿಲಿಷ್ಟಿಯರನ್ನು ಕಫ್ತೋರಿನ ದೇಶದ ಉಳಿದವರನ್ನೂ ಸೂರೆ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ಗಾಜಾದ ಮೇಲೆ ಬೋಳುತನ ಬಂತು; ಅಷ್ಕೆ ಲೋನು ಅವರ ತಗ್ಗಿನ ಉಳಿದವುಗಳಿಂದ ತೆಗೆದು ಹಾಕಲ್ಪಟ್ಟಿತು; ಎಷ್ಟು ಕಾಲ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ೇ ಗಾಯಮಾಡಿ ಕೊಳ್ಳುವ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 ಕತ್ತಿಯೇ, ಎಷ್ಟರ ವರೆಗೆ ವಿಶ್ರಮಿಸಿಕೊಳ್ಳದೆ ಇರುವಿ? ನಿನ್ನ ಒರೆಯಲ್ಲಿ ಅಡಗಿಕೋ! ವಿಶ್ರಮಿಸಿಕೋ, ಸುಮ್ಮನ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ು ಹೇಗೆ ಸುಮ್ಮನಿರುವದು? ಅಷ್ಕೆಲೋನಿಗೆ ವಿರೋಧವಾಗಿಯೂ ಸಮುದ್ರತೀರಕ್ಕೆ ವಿರೋಧ ವಾಗಿಯೂ ಕರ್ತನು ಅದಕ್ಕೆ ಆಜ್ಞ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ಿದ್ದಾನಲ್ಲಾ; ಅಲ್ಲಿ ಅದನ್ನು ನೇಮ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2026-10-21T08:48:05Z</dcterms:created>
  <dcterms:modified xsi:type="dcterms:W3CDTF">2026-10-21T08:48:05Z</dcterms:modified>
  <dc:title>ಯೆರೆಮೀಯನು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