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க் காப்பாற்றும், உம்மை நம்ப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 வேண்டியதாயிர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 வேண்டியதாயிராம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 மகாத்துமாக்களுக்கும், அது வேண்டியதாயிருக்கிறது என்று சொன்ன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 மகாத்துமாக்களுக்கும், அது வேண்டியதாயிருக்கிறது என்று சொன்ன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ேர்த்தியான இடங்களில் எனக்குப் பங்கு கிடைத்தது; ஆம், சிறப்பான சுதந்தரம் எனக்கு உ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 நான் அசைக்கப்பட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 தங்கி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ঈশ্বর, আমায় রক্ষা করুন| কারণ আমি আপনার ওপর নির্ভর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প্রভুকে বলেছিলাম, “প্রভু, আপনিই আমার সদাপ্রভু| যা কিছু ভালো জিনিস এখন আমার আছে তা আপনার ক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ই এস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ৃথিবীতে তাঁর অনুচরদের জন্য প্রভু বিস্ময়কর কাজ করেন| প্রভু দেখিয়ে দেন য়ে প্রকৃতই তিনি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দের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ারা অন্যান্য দেবতার পূজা করতে ছুটে যায় তারা অনেক যন্ত্রণায় পড়বে| য়ে রক্ত তারা ঐ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মূর্ত্তিতে উত্সর্গ করে, আমি সেই উত্সর্গের সামিল হব না| এমনকি আমি ঐসব দেবমূর্ত্তির নামও উচ্চ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না, আমার ভাগের অংশ, আমার পানপাত্র প্রভুর কাছ থেকে আসে| প্রভু আপনি আমায় সহায়তা দিয়েছেন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আমার অংশ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র অংশটুকু অবশ্যই চমত্কার| আমার উত্তরাধিকার সত্যিই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প্রভুর প্রশংসা করি, কারণ তিনি আমায় উত্তমরূপে শিক্ষাদান করেছেন| এমনকি নিশাকালে,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দেশসমূহ তিনি আমার অন্তরের গভীরে রেখ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সর্বদাই প্রভুকে আমার সামনে রাখি| এবং আমি কখনই তাঁর দক্ষিণ পাশ ছেড়ে যা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ই, আমার হৃদয় এবং আত্মা অত্যন্ত খুশী হবে| আমার দেহও নিরাপদে বেঁচ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েন? কারণ হে প্রভু পাতালে আপনি আমার আত্মা ছেড়ে চলে যাবেন না| আপনার বিশ্বস্ত জনকে আপনি কবরে পচ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ি আমাকে বাঁচার প্রকৃত পথ সম্পর্কে শিক্ষা প্রদান করবেন| হে প্রভু, শুধুমাত্র আপনার সঙ্গে থাক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নের চরম শান্তি লাভ হবে| আপনার ডানদিকে থাকতে পারলেই চিরন্তন সুখ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2026-10-21T07:30:22Z</dcterms:created>
  <dcterms:modified xsi:type="dcterms:W3CDTF">2026-10-21T07:30:22Z</dcterms:modified>
  <dc:title>গীতসংহিতা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