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க்காய் ஜீவன் விட்டவரே
என்னோடிருக்க எழுந்தவரே
என்னை என்றும் வழி நடத்துவாரே
என்னைச் சந்திக்க வந்திடுவா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ோதுமே, இயேசு போதுமே
எந்த நாளிலுமே, எந்நிலையிலுமே
எந்தன் வாழ்வினிலே, இயேசு போத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ிசாசின் சோதனை பெருகிட்டாலும்
சோர்ந்து போகாமல் முன் செல்லவே
உலகமும் மாமிசமும் மயக்கிட்டாலும்
மயங்கிடாமல் முன்னேற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ோதுமே, இயேசு போதுமே
எந்த நாளிலுமே, எந்நிலையிலுமே
எந்தன் வாழ்வினிலே, இயேசு போத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ுல்லுள்ள இடங்களில் மேய்த்திடுவார்
அமர்ந்த தண்ணீரண்டை நடத்திடுவார்
ஆத்துமாவைத் தினம் தேற்றிடுவார்
மரணப் பள்ளத்தாக்கில் காத்திட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ோதுமே, இயேசு போதுமே
எந்த நாளிலுமே, எந்நிலையிலுமே
எந்தன் வாழ்வினிலே, இயேசு போத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னிதர் என்னைக் கைவிட்டாலும்
மாமிசம் அழுகி நாறிட்டாலும்
ஐசுவரியம் யாவும் அழிந்திட்டாலும்
ஆகாதவன் என்று தள்ளிவிட்டால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ோதுமே, இயேசு போதுமே
எந்த நாளிலுமே, எந்நிலையிலுமே
எந்தன் வாழ்வினிலே, இயேசு போத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2026-11-01T04:54:57Z</dcterms:created>
  <dcterms:modified xsi:type="dcterms:W3CDTF">2026-11-01T04:54:57Z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