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யூதா ராஜாவின் அரமனைக்குப் போய், அங்கே வேண்டிய வசனம்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ின் சிங்காசனத்தில் வீற்றிருக்கிற யூதாவின் ராஜாவே, நீரும் உம்முடைய ஊழியக்காரரும் இந்த வாசல்களுக்குள் பிரவேசிக்கிற உம்முடைய ஜனமும் கர்த்தருடைய வார்த்தையை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ின் சிங்காசனத்தில் வீற்றிருக்கிற யூதாவின் ராஜாவே, நீரும் உம்முடைய ஊழியக்காரரும் இந்த வாசல்களுக்குள் பிரவேசிக்கிற உம்முடைய ஜனமும் கர்த்தருடைய வார்த்தையைக் கே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ந்த வார்த்தைகளைக்கேளாமற்போனீர்களேயாகில் இந்த அரமனை பாழாய்ப்போம் என்று என்பேரில் ஆணையிட்ட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ங்காரகாரரை அவரவர் ஆயுதங்களோடுகூட நான் உனக்கு விரோதமாக ஆயத்தப்படுத்துவேன்; உன் உச்சிதமான கேதுருக்களை அவர்கள் வெட்டி அக்கினியிலே போடுவார்கள்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ங்காரகாரரை அவரவர் ஆயுதங்களோடுகூட நான் உனக்கு விரோதமாக ஆயத்தப்படுத்துவேன்; உன் உச்சிதமான கேதுருக்களை அவர்கள் வெட்டி அக்கினியிலே போடுவார்கள்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ம் ஜாதிகள் இந்த நகரத்தைக் கடந்துவந்து, அவனவன் தன் தன் அயலானை நோக்கி: இந்தப்பெரிய நகரத்துக்குக் கர்த்தர் இப்படிச் செய்தது என்னவென்று கேட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ம் ஜாதிகள் இந்த நகரத்தைக் கடந்துவந்து, அவனவன் தன் தன் அயலானை நோக்கி: இந்தப்பெரிய நகரத்துக்குக் கர்த்தர் இப்படிச் செய்தது என்னவென்று கேட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கொண்டுபோகப்பட்ட ஸ்தலத்திலே மரிப்பான், இந்ததேசத்தை அவன் இனிக் காண்பதில்லையெ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கழுதை புதைக்கப்படுகிறவண்ணமாய் அவன் எருசலேமின் வாசல்களுக்கு வெளியே இழுத்தெறிந்து புதைக்கப்படுவான் என்று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ீபனோனின்மேலேறிப் புலம்பு, பாசானில் உரத்த சத்தமிடு, ஆபரீமிலிருந்து கூப்பிட்டுக்கொண்டிரு, உன் நேசர் அனைவரும் முறி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ீபனோனின்மேலேறிப் புலம்பு, பாசானில் உரத்த சத்தமிடு, ஆபரீமிலிருந்து கூப்பிட்டுக்கொண்டிரு, உன் நேசர் அனைவரும் முறி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ிராணனை வாங்கத்தேடுகிறவர்களின் கையிலும் நீ பயப்படுகிறவர்களின் கையிலும் உன்னை ஒப்புக்கொடுப்பேன்; பாபிலோன் ராஜாவாகிய நேபுகாத்நேச்சாரின் கையிலும் கல்தேயரின் கையிலும் ஒப்புக்கொடுப்பேன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ிராணனை வாங்கத்தேடுகிறவர்களின் கையிலும் நீ பயப்படுகிறவர்களின் கையிலும் உன்னை ஒப்புக்கொடுப்பேன்; பாபிலோன் ராஜாவாகிய நேபுகாத்நேச்சாரின் கையிலும் கல்தேயரின் கையிலும் ஒப்புக்கொடுப்பேன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யும், உன்னைப் பெற்ற தாயையும், உங்கள் ஜநந பூமியல்லாத அந்நிய தேசத்திலே துரத்திவிடுவேன். அங்கே சாவ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யும், உன்னைப் பெற்ற தாயையும், உங்கள் ஜநந பூமியல்லாத அந்நிய தேசத்திலே துரத்திவிடுவேன். அங்கே சாவ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ும்புவதற்குத் தங்கள் ஆத்துமா வாஞ்சிக்கும் தேசத்துக்கு அவர்கள் திரும்பிவருவத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ே! தேசமே! தேசமே! கர்த்தருடைய வார்த்தையைக் கே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ఈలాగు సెలవిచ్చుచున్నాడునీవు యూదారాజు నగరుదిగిపోయి అక్కడ ఈ మాట ప్రక ట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ావీదు సింహాసనముమీద కూర్చుండు యూదా రాజా, నీవును ఈ గుమ్మములద్వారా ప్రవేశించు నీ ఉద్యోగస్థులు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ును యెహోవా మాట వినుడని ప్రకట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యెహోవా ఈలాగు ఆజ్ఞనిచ్చుచున్నాడు మీరు నీతి న్యాయముల ననుసరించి నడుచుకొనుడి, దోచుకొనబడిన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ధపెట్టువాని చేతిలోనుండి విడి పించుడి, పరదేశులనైనను తండ్రిలేనివారినైనను విధవ రాండ్రనైనను బాధింపక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ఉపద్రవము కలుగజేయ కుడి, ఈ స్థలములో నిరపరాధుల రక్తము చిందింప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మీరు నిశ్చయముగా ఈలాగున చేసినయెడల దావీదు సింహాసనముమీద కూర్చుండు రాజులు రథములను గుఱ్ఱ ములను ఎక్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చు, ఉద్యోగస్థుల సమేతముగాను జనుల సమేతముగాను ఈ నగరు ద్వారములగుండ ప్రవేశ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​మీరు ఈ మాటలు విననియెడల ఈ నగరుపాడై పోవును, నా తోడని ప్రమాణము చేయుచున్నా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​యూదారాజు వంశస్థులనుగూర్చి యెహోవా ఈలాగు సెలవిచ్చుచున్నాడునా యెన్ని కలో నీవు గిలాదువలెనున్నావ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ెబానోను శిఖరమువలె ఉన్నావు; అయినను నిశ్చయముగా ఎడారిగాను నివాసులు లేని పట్టణములుగాను నేన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మీదికి వచ్చుటకై యొక్కొక్కడు తన ఆయుధములను పట్టుకొను సంహారకులను నేను ప్రతిష్టించుచున్నాను,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దేవదారు చెట్లలో శ్రేష్ఠమైనవాటిని నరికి అగ్నిలో పడవే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నేక జనులు ఈ పట్టణపు మార్గమున పోవుచు యెహోవా యెందునిమిత్తము ఈ గొప్పపట్టణమును ఈలాగు చేసెనని యొక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కడు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చ్చటి వారువీరు తమ దేవుడైన యెహోవా నిబంధనను నిరాక nరించి అన్యదేవతలను పూజించి వాటికి నమస్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ందున ఆయన ఈలాగున చేసియున్నాడని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చనిపోయినవానిగూర్చి యేడవవద్దు, వానిగూర్చి అంగ లార్చవద్దు; వెళ్లిపోవుచున్నవానిగూర్చి బహు రోద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డి. వాడు ఇకను తిరిగి రాడు, తన జన్మభూమిని చ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న తండ్రియైన యోషీయాకు ప్రతిగా ఏలిన వాడై యీ స్థలములోనుండి వెళ్లిపోయిన యూదారాజైన యోషీయా కుమారుడ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ల్లూమునుగూర్చి యెహోవా ఈలాగు సెలవిచ్చుచున్నాడు అతడు ఇక్కడికి తిరిగి రా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ఈ దేశము నిక చూడక వారు అతని తీసికొని పోయిన స్థలమునందే అతడు చ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తి తప్పి తన నగరును స్థాపించువానికి శ్రమ; న్యాయము తప్పి తన మేడగదులను కట్టించుకొనుచు, జీతమియ్య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పొరుగువానిచేత ఊరకయే కొలువు చేయించుకొనువానికి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డు విశాలమైన మేడ గదులుగల గొప్ప మందిరమును కట్టించుకొందుననుకొని, విస్తారమైన కిటికీలు చేసికొన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దారు పలకలను దానికి సరంబీవేయుచు, ఇంగిలీకముతో1 రంగువేయుచు నున్నాడ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వు అతిశయపడి దేవదారు పలకల గృహ మును కట్టించుకొనుటచేత రాజవగుదువా? నీ తండ్రి అన్న పానములు కల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ిన్యాయముల ననుసరించుచు క్షేమముగా ఉండ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డు దీనులకును దరిద్రులకును న్యాయము తీర్చుచు సుఖముగా బ్రదికెను, ఆలాగున చేయుటే నన్ను తెలిసి కొన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దా? యి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తే నీ దృష్టియు నీ కోరికయు అన్యాయ ముగా లాభము సంపాదించుకొనుటయందే, నిరపదాధుల రక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లికించుటయందే నిలిచియున్నవి. అందుకొరకే నీవు జనులను బాధించుచున్నావు, అందుకొరకే బలా త్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ావున యోషీయా కుమారుడగు యెహోయాకీమను యూదారాజునుగూర్చి యెహోవా ఈలాగు సెలవిచ్చుచున్నాడుజనులు అయ్యో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డా, అయ్యో సహోదరీ, అని అతని గూర్చి అంగలార్చరు; అయ్యో నా యేలినవాడా, అయ్యో, శోభావంతుడా;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ొరకు అంగ లార్చ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డు యెరూషలేము గుమ్మముల ఆవలికి ఈడువబడి పారవేయబడి గాడిద పాతిపెట్టబడురీతిగా పాతిపె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 విటకాండ్రు నాశనమైరి. లెబానోనును ఎక్కి కేకలువేయుము; బాషానులో బిగ్గరగా అరువుము, అబా రీమ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కలువ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 క్షేమకాలములలో నీతో మాటలాడితిని గానినేను విననని నీవంటివి; నామాట వినకపోవుటే నీ బాల్యమ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వాడు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 కాపరు లందరు గాలి పీల్చుదురు, నీ విటకాండ్రు చెరలోనికి పోవుదురు, నీ చెడుతనమంతటినిబట్ట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మానమునొంది సిగ్గుపడ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లెబానోను నివాసినీ, దేవదారు వృక్ష ములలో గూడు కట్టుకొనినదానా, ప్రసవించు స్త్రీకి కలుగు వేదనవం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ష్టము నీకు వచ్చునప్పుడు నీవు బహుగా కేకలువేయుదువు గద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ోవా సెల విచ్చునదేమనగాయూదా రాజైన యెహోయాకీము కుమారుడగు కొన్యా నా కుడిచేతికి శిఖా ఉంగ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ినను దానిమీదనుండియు నిన్ను ఊడదీసివేసెదనని నాతోడని ప్రమాణము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ీ ప్రాణమును ఎవరు తీయజూచుచున్నారో నీవెవరికి భయపడు చున్నావో వారి చేతికి, అనగా బబులోనురాజైన నె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ద్రెజరు చేతికిని కల్దీయుల చేతికిని నిన్ను అప్పగ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ిన్నును నిన్ను కనిన నీ తల్లిని మీ జన్మ భూమికాని పరదేశములోనికి విసరివేసెదను, మీరు అక్కడ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ారు తిరిగి రావలెనని బహుగా ఆశపడు దేశమునకు వారు తిరిగి ర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కొన్యా అను ఇతడు హేయమైన ఓటికుండ వంటివాడా? పనికిమాలిన ఘటమా? అతడును అతని సంతానమును విసరివేయబ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మెరుగని దేశములోనికి ఏల త్రోయబడిర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దేశమా, దేశమా, దేశమా, యెహోవా మాట వి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యెహోవా ఈలాగు సెల విచ్చుచున్నాడుసంతానహీనుడనియు, తన దినములలో వర్ధిల్లనివాడనియు ఈ మనుష్యుని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ుడి; అతని సంతానములో ఎవడును వర్ధిల్లడు, వారిలో ఎవడును దావీదు సింహాసనమందు కూర్చుండడు; ఇక మీద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డును యూదాలో రాజుగా ను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2026-10-20T02:52:49Z</dcterms:created>
  <dcterms:modified xsi:type="dcterms:W3CDTF">2026-10-20T02:52:49Z</dcterms:modified>
  <dc:title>యిర్మీయా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