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குமாரத்தியாகிய கன்னிகையே, நீ இறங்கி மண்ணிலே உட்காரு; கல்தேயரின் குமாரத்தியே, தரையிலே உட்காரு; உனக்குச் சிங்காசனமில்லை; நீ செருக்குக்காரியும் சுகசெல்வியும் என்று இனி அழைக்கப்படுவ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குமாரத்தியாகிய கன்னிகையே, நீ இறங்கி மண்ணிலே உட்காரு; கல்தேயரின் குமாரத்தியே, தரையிலே உட்காரு; உனக்குச் சிங்காசனமில்லை; நீ செருக்குக்காரியும் சுகசெல்வியும் என்று இனி அழைக்கப்படுவத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ந்திரத்தை எடுத்து மாவரை; உன் முக்காட்டை நீக்கிவிடு; வெறுங்காலும் அம்மணத்தொடையுமாய் ஆறுகளைக் கடந்துபோ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ந்திரத்தை எடுத்து மாவரை; உன் முக்காட்டை நீக்கிவிடு; வெறுங்காலும் அம்மணத்தொடையுமாய் ஆறுகளைக் கடந்துபோ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நிர்வாணம் வெளிப்படும்; உன் இலச்சை காணப்படும்; நான் ஒருவனையும் பாராமல் நீதியைச் சரிக்கட்ட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மீட்பருடைய நாமம் இஸ்ரவேலின் பரிசுத்தராகிய சேனைகளுடைய கர்த்தர் என்ப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்தேயரின் குமாரத்தியே, நீ அந்தகாரத்துக்குள் பிரவேசித்து மவுனமாய் உட்காரு; இனி நீ ராஜ்யங்களின் நாயகியென்று அழைக்கப்படுவ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்தேயரின் குமாரத்தியே, நீ அந்தகாரத்துக்குள் பிரவேசித்து மவுனமாய் உட்காரு; இனி நீ ராஜ்யங்களின் நாயகியென்று அழைக்கப்படுவ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ன் ஜனத்தின்மேல் கடுங்கோபமடைந்து, என் சுதந்தரத்தைப் பரிசுத்தக் குலைச்சலாக்கி, அவர்களை உன் கையில் ஒப்புக்கொடுத்தேன்; நீ அவர்கள்மேல் இரக்கம்வையாமல், முதிர்வயதுள்ளவர்களின்மேல் உன் நுகத்தை மகா பாரமாக்க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ன் ஜனத்தின்மேல் கடுங்கோபமடைந்து, என் சுதந்தரத்தைப் பரிசுத்தக் குலைச்சலாக்கி, அவர்களை உன் கையில் ஒப்புக்கொடுத்தேன்; நீ அவர்கள்மேல் இரக்கம்வையாமல், முதிர்வயதுள்ளவர்களின்மேல் உன் நுகத்தை மகா பாரமாக்க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றென்றைக்கும் நாயகியாயிருப்பேனென்று சொல்லி, இந்தக்காரியங்களை இதுவரைக்கும் உன் மனதிலே வையாமலும், அதின் முடிவை நினையாமலும் போன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றென்றைக்கும் நாயகியாயிருப்பேனென்று சொல்லி, இந்தக்காரியங்களை இதுவரைக்கும் உன் மனதிலே வையாமலும், அதின் முடிவை நினையாமலும் போனாய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ம் சுகசெல்வியே, விசாரமில்லாமல் வாழ்கிறவளே; நான்தான் என்னைத்தவிர ஒருவருமில்லை; நான் விதவையாவதில்லை, நான் சந்தான சேதத்தை அறிவதில்லையென்று உன் இருதயத்திலே சொல்லுகிறவளே, நான் சொல்லுகிறதைக் கே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ம் சுகசெல்வியே, விசாரமில்லாமல் வாழ்கிறவளே; நான்தான் என்னைத்தவிர ஒருவருமில்லை; நான் விதவையாவதில்லை, நான் சந்தான சேதத்தை அறிவதில்லையென்று உன் இருதயத்திலே சொல்லுகிறவளே, நான் சொல்லுகிறதைக் கே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ந்தான சேதமும் விதவையிருப்பும் ஆகிய இவ்விரண்டும் உனக்குச் சடிதியாக ஒரேநாளில் வரும்; உன் திரளான சூனியங்களினிமித்தமும், உன் வெகுவான ஸ்தம்பன வித்தைகளினிமித்தமும் அவைகள் பூரணமாய் உன்மேல் வர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ந்தான சேதமும் விதவையிருப்பும் ஆகிய இவ்விரண்டும் உனக்குச் சடிதியாக ஒரேநாளில் வரும்; உன் திரளான சூனியங்களினிமித்தமும், உன் வெகுவான ஸ்தம்பன வித்தைகளினிமித்தமும் அவைகள் பூரணமாய் உன்மேல் வர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ந்தான சேதமும் விதவையிருப்பும் ஆகிய இவ்விரண்டும் உனக்குச் சடிதியாக ஒரேநாளில் வரும்; உன் திரளான சூனியங்களினிமித்தமும், உன் வெகுவான ஸ்தம்பன வித்தைகளினிமித்தமும் அவைகள் பூரணமாய் உன்மேல் வர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ுன்மார்க்கத்திலே நீ திடநம்பிக்கையாயிருந்து: என்னைப் பார்க்கிறவர் ஒருவரும் இல்லையென்றாய். உன் ஞானமும் உன் அறிவுமே உன்னைக் கெடுத்தது; நான்தான், என்னைத்தவிர ஒருவருமில்லையென்று உன் இருதயத்தில் எண்ணின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ுன்மார்க்கத்திலே நீ திடநம்பிக்கையாயிருந்து: என்னைப் பார்க்கிறவர் ஒருவரும் இல்லையென்றாய். உன் ஞானமும் உன் அறிவுமே உன்னைக் கெடுத்தது; நான்தான், என்னைத்தவிர ஒருவருமில்லையென்று உன் இருதயத்தில் எண்ணின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தீங்கு உன்மேல் வரும், அது எங்கேயிருந்து உதித்ததென்று நீ அறியாய்; விக்கினம் உன்மேல் வரும், நீ அதை நிவிர்த்தியாக்கமாட்டாய்; நீ அறியாதபடிக்குச் சடிதியாய் உண்டாகும் பாழ்க்கடிப்பு உன்மேல் வர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தீங்கு உன்மேல் வரும், அது எங்கேயிருந்து உதித்ததென்று நீ அறியாய்; விக்கினம் உன்மேல் வரும், நீ அதை நிவிர்த்தியாக்கமாட்டாய்; நீ அறியாதபடிக்குச் சடிதியாய் உண்டாகும் பாழ்க்கடிப்பு உன்மேல் வர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உன் சிறுவயதுமுதல் பிரயாசப்பட்டுப் பழகிவருகிற உன் ஸ்தம்பன வித்தைகளையும், உன் திரளான சூனியங்களையும் நீ அநுசரித்து நில்; அவைகளால் உனக்குப் பிரயோஜனம் உண்டோ, பலன் உண்டோ, பார்ப்ப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உன் சிறுவயதுமுதல் பிரயாசப்பட்டுப் பழகிவருகிற உன் ஸ்தம்பன வித்தைகளையும், உன் திரளான சூனியங்களையும் நீ அநுசரித்து நில்; அவைகளால் உனக்குப் பிரயோஜனம் உண்டோ, பலன் உண்டோ, பார்ப்ப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ிரளான யோசனைகளினால் நீ இளைத்துப்போனாய்; இப்பொழுதும் ஜோசியரும், நட்சத்திரம் பார்க்கிறவர்களும், அமாவாசி கணிக்கிறவர்களும் எழும்பி, உனக்கு நேரிடுகிறவைகளுக்கு உன்னை விலக்கி இரட்சிக்கட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ிரளான யோசனைகளினால் நீ இளைத்துப்போனாய்; இப்பொழுதும் ஜோசியரும், நட்சத்திரம் பார்க்கிறவர்களும், அமாவாசி கணிக்கிறவர்களும் எழும்பி, உனக்கு நேரிடுகிறவைகளுக்கு உன்னை விலக்கி இரட்சிக்கட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வர்கள் தாளடியைப்போல இருப்பார்கள், நெருப்பு அவர்களைச் சுட்டெரிக்கும்; அவர்கள் தங்கள் பிராணனை அக்கினிஜுவாலையினின்று விடுவிப்பதில்லை; அது குளிர்காயத்தக்க தழலுமல்ல; எதிரே உட்காரத்தக்க அடுப்புமல்ல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வர்கள் தாளடியைப்போல இருப்பார்கள், நெருப்பு அவர்களைச் சுட்டெரிக்கும்; அவர்கள் தங்கள் பிராணனை அக்கினிஜுவாலையினின்று விடுவிப்பதில்லை; அது குளிர்காயத்தக்க தழலுமல்ல; எதிரே உட்காரத்தக்க அடுப்புமல்ல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சிறுவயதுமுதல் நீ பிரயாசப்பட்டு எவர்களுடன் வியாபாரம்பண்ணினாயோ, அவர்களும் அப்படியே இருப்பார்கள், அவரவர் தங்கள் போக்கிலே போய் அலைவார்கள்; உன்னை இரட்சிப்பார் இ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சிறுவயதுமுதல் நீ பிரயாசப்பட்டு எவர்களுடன் வியாபாரம்பண்ணினாயோ, அவர்களும் அப்படியே இருப்பார்கள், அவரவர் தங்கள் போக்கிலே போய் அலைவார்கள்; உன்னை இரட்சிப்பார் இ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కన్యకయైన బబులోనూ, క్రిందికి దిగి మంటిలో కూర్చుండుము కల్దీయుల కుమారీ, సింహాసనము లేకయే నేల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ర్చుండుము నీవు మృదువువనియైనను సుకుమారివనియైనను జనులు ఇకమీదట చెప్ప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తిరుగటిదిమ్మలు తీసికొని పిండి విసరుము నీ ముసుకు పారవేయుము కాలిమీద జీరాడు వస్త్రము తీసివేయ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లిమీది బట్ట తీసి నదులు దాట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 కోకయు తీసివేయబడును నీకు కలిగిన యవమానము వెల్లడియగును నేను ప్రతిదండన చేయుచు నరులను మన్నింప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సైన్యములకధిపతియు ఇశ్రాయేలుయొక్క పరిశుద్ధ దేవుడునగు యెహోవా అని మా విమోచకునికి పే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ల్దీయుల కుమారీ, మౌనముగా నుండి చీకటిలోనికి పొమ్ము రాజ్యములకు దొరసానియని యికమీదట జ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గూర్చి చెప్ప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ా జనులమీద కోపపడి నా స్వాస్థ్యము నపవిత్ర పరచి వారిని నీ చేతికి అప్పగించితిని నీవు వారియ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ికరపడక వృద్దులమీద నీ కాడి మ్రానును మిక్కిలి బరువుగా మోప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ేను సర్వదా దొరసానినై యుందునని నీవనుకొని వీటిని ఆలోచింపకపోతివి వాటి ఫలమేమవునో మనస్స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చ్చుకొనకపో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ాబట్టి సుఖాసక్తురాలవై నిర్భయముగా నివసించుచు నేనే ఉన్నాను నేను తప్ప మరి ఎవరును లేర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ధవరాలనై కూర్చుండను పుత్రశోకము నేను చూడనని అనుకొనుచున్నదానా, ఈ మాటను విన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ఒక్క దినములోగా ఒక్క నిమిషముననే పుత్ర శోకమును వైధవ్యమును ఈ రెండును నీకు సంభ వించును. నీవు అధిక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కునము చూచినను అత్యధికమైన కర్ణపిశాచ తంత్రములను నీవు ఆధార ముగా చేసికొనినను ఆ యపాయములు నీమీద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పూర్తిగా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 చెడుతనమును నీవు ఆధారము చేసికొని యెవడును నన్ను చూడడని అనుకొంటివి నేనున్నాను నేను తప్ప మ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వరును లేరని నీవను కొనునట్లుగా నీ విద్యయు నీ జ్ఞానమును నిన్ను చెరిప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కీడు నీమీదికివచ్చును నీవు మంత్రించి దాని పోగొట్ట జాలవు ఆ కీడు నీమీద పడును దానిని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ారించలేవు నీకు తెలియని నాశనము నీమీదికి ఆకస్మికముగా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 బాల్యమునుండి నీవు ప్రయాసపడి అభ్యసించిన నీ కర్ణపిశాచ తంత్రములను నీ విస్తారమైన శకున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పుటకు నిలువుము ఒకవేళ అవి నీకు ప్రయోజనములగునేమో ఒకవేళ నీవు మనుష్యులను బెదరింతువేమ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 విస్తారమైన యోచనలవలన నీవు అలసియున్నావు జ్యోతిష్కులు నక్షత్రసూచకులు మాసచర్య చెప్పు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ువబడి నీమీదికి వచ్చునవి రాకుండ నిన్ను తప్పించి రక్షించుదు రేమో ఆలోచ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ారు కొయ్యకాలువలెనైరి అగ్ని వారిని కాల్చివేయు చున్నది జ్వాలయొక్క బలమునుండి తమ్ముతాము తప్పించుకొ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క యున్నారు అది కాచుకొనుటకు నిప్పుకాదు ఎదుట కూర్చుండి కాచుకొనదగినది క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వు ఎవరికొరకు ప్రయాసపడి అలసితివో వారికి ఆలాగే జరుగుచున్నది నీ బాల్యము మొదలుకొని నీతో వ్యాప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 వారు తమ తమ చోట్లకు వెళ్లిపోవుచున్నారు నిన్ను రక్షించువాడొకడైన నుం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2026-10-21T04:41:40Z</dcterms:created>
  <dcterms:modified xsi:type="dcterms:W3CDTF">2026-10-21T04:41:40Z</dcterms:modified>
  <dc:title>యెషయా : 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