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presProps" Target="presProps.xml"/>
  <Relationship Id="rId56" Type="http://schemas.openxmlformats.org/officeDocument/2006/relationships/viewProps" Target="viewProps.xml"/>
  <Relationship Id="rId5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கள்: நாம் பூமியின்மீதெங்கும் சிதறிப்போகாதபடிக்கு, நமக்கு ஒரு நகரத்தையும், வானத்தை அளாவும் சிகரமுள்ள ஒரு கோபுரத்தையும் கட்டி, நமக்குப் பேர் உண்டாகப் பண்ணுவோம் வாருங்கள் என்று சொல்லிக்கொண்ட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பின்னும் அவர்கள்: நாம் பூமியின்மீதெங்கும் சிதறிப்போகாதபடிக்கு, நமக்கு ஒரு நகரத்தையும், வானத்தை அளாவும் சிகரமுள்ள ஒரு கோபுரத்தையும் கட்டி, நமக்குப் பேர் உண்டாகப் பண்ணுவோம் வாருங்கள் என்று சொல்லிக்கொண்ட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மனுபுத்திரர் கட்டுகிற நகரத்தையும் கோபுரத்தையும் பார்க்கிதற்குக் கர்த்தர் இறங்கின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: இதோ, ஜனங்கள் ஒரே கூட்டமாய் இருக்கிறார்கள்; அவர்கள் அனைவருக்கும் ஒரே பாஷையும் இருக்கிறது; அவர்கள் இதைச் செய்யத்தொடங்கினார்கள்; இப்பொழுதும் தாங்கள் செய்ய நினைத்தது ஒன்றும் தடைபடமாட்டாது என்று இருக்கிறார்கள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: இதோ, ஜனங்கள் ஒரே கூட்டமாய் இருக்கிறார்கள்; அவர்கள் அனைவருக்கும் ஒரே பாஷையும் இருக்கிறது; அவர்கள் இதைச் செய்யத்தொடங்கினார்கள்; இப்பொழுதும் தாங்கள் செய்ய நினைத்தது ஒன்றும் தடைபடமாட்டாது என்று இருக்கிற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கர்த்தர்: இதோ, ஜனங்கள் ஒரே கூட்டமாய் இருக்கிறார்கள்; அவர்கள் அனைவருக்கும் ஒரே பாஷையும் இருக்கிறது; அவர்கள் இதைச் செய்யத்தொடங்கினார்கள்; இப்பொழுதும் தாங்கள் செய்ய நினைத்தது ஒன்றும் தடைபடமாட்டாது என்று இருக்கி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நாம் இறங்கிப்போய், ஒருவர் பேசுவதை மற்றொருவர் அறியாதபடிக்கு அங்கே அவர்கள் பாஷையைத் தாறுமாறாக்குவோம் என்றார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கர்த்தர் அவர்களை அவ்விடத்திலிருந்து பூமியின்மீதெங்கும் சிதறிப்போகப்பண்ணினார்; அப்பொழுது நகரம் கட்டுகிறதை விட்டுவிட்ட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ே கர்த்தர் அவர்களை அவ்விடத்திலிருந்து பூமியின்மீதெங்கும் சிதறிப்போகப்பண்ணினார்; அப்பொழுது நகரம் கட்டுகிறதை விட்டுவிட்ட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ெங்கும் வழங்கின பாஷையைக் கர்த்தர் அவ்விடத்தில் தாறுமாறாக்கினபடியால், அதின் பேர் பாபேல் என்னப்பட்டது; கர்த்தர் அவர்களை அவ்விடத்திலிருந்து பூமியின்மீதெங்கும் சிதறிப்போகப்பண்ணின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பூமியெங்கும் வழங்கின பாஷையைக் கர்த்தர் அவ்விடத்தில் தாறுமாறாக்கினபடியால், அதின் பேர் பாபேல் என்னப்பட்டது; கர்த்தர் அவர்களை அவ்விடத்திலிருந்து பூமியின்மீதெங்கும் சிதறிப்போகப்பண்ணினார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முடைய வம்சவரலாறு: ஜலப்பிரளயம் உண்டாகி இரண்டு வருஷத்திற்குப் பின்பு, சேம் நூறுவயதானபோது, அர்பக்சாத்தைப் பெற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சேமுடைய வம்சவரலாறு: ஜலப்பிரளயம் உண்டாகி இரண்டு வருஷத்திற்குப் பின்பு, சேம் நூறுவயதானபோது, அர்பக்சாத்தைப் பெற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ம் அர்பக்சாத்தைப் பெற்றபின் ஐந்ந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சேம் அர்பக்சாத்தைப் பெற்றபின் ஐந்ந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அர்பக்சாத் முப்பத்தைந்து வயதானபோது சாலாவைப் பெற்ற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லாவைப் பெற்றபின் அர்பக்சாத் நானூற்று மூன்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சாலாவைப் பெற்றபின் அர்பக்சாத் நானூற்று மூன்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சாலா முப்பது வயதானபோது, ஏபேரைப் பெற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பேரைப் பெற்றபின் சாலா நானூற்று மூன்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ஏபேரைப் பெற்றபின் சாலா நானூற்று மூன்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ஏபேர் முப்பத்துநாலு வயதானபோது, பேலேகைப் பெற்றான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ேலேகைப் பெற்றபின் ஏபேர் நானூற்று முப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ேலேகைப் பெற்றபின் ஏபேர் நானூற்று முப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ேலேகு முப்பது வயதானபோது, ரெகூவைப் பெற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ெகூவைப் பெற்றபின் பேலேகு இருநூற்றொன்பது வருஷம் உயிரோடிருந்து குமாரரையும் குமாரத்திகளையும் பெற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ரெகூவைப் பெற்றபின் பேலேகு இருநூற்றொன்பது வருஷம் உயிரோடிருந்து குமாரரையும் குமாரத்திகளையும் பெற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ரெகூ முப்பத்திரண்டு வயதானபோது, செரூகைப் பெற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ெரூகைப் பெற்றபின் ரெகூ இருநூற்றேழ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செரூகைப் பெற்றபின் ரெகூ இருநூற்றேழ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செரூகு முப்பது வயதானபோது; நாகோரைப் பெற்றான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கோரைப் பெற்றபின் செரூகு இருந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நாகோரைப் பெற்றபின் செரூகு இருநூற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கோர் இருபத்தொன்பது வயதானபோது, தேராகைப் பெற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ூமியெங்கும் ஒரே பாஷையும், ஒரேவிதமான பேச்சும் இருந்தது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ராகைப் பெற்றபின் நாகோர் நூற்றுப்பத்தொன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தேராகைப் பெற்றபின் நாகோர் நூற்றுப்பத்தொன்பது வருஷம் உயிரோடிருந்து, குமாரரையும் குமாரத்திகளையும் பெற்ற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தேராகு எழுபது வயதானபோது, ஆபிராம், நாகோர், ஆரான் என்பவர்களைப் பெற்ற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ஜனங்கள் கிழக்கேயிருந்து பிரயாணம்பண்ணுகையில், சிநேயார் தேசத்திலே சமபூமியைக்கண்டு, அங்கே குடியிருந்தார்க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ராகுடைய வம்சவரலாறு: தேராகு ஆபிராம், நாகோர், ஆரான் என்பவர்களைப் பெற்றான்; ஆரான் லோத்தைப் பெற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ராகுடைய வம்சவரலாறு: தேராகு ஆபிராம், நாகோர், ஆரான் என்பவர்களைப் பெற்றான்; ஆரான் லோத்தைப் பெற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நாம் செங்கல் அறுத்து, அதை நன்றாய்ச் சுடுவோம் வாருங்கள் என்று ஒருவரோடொருவர் பேசிக்கொண்டார்கள்; கல்லுக்குப் பதிலாகச் செங்கல்லும், சாந்துக்குப் பதிலாக நிலக்கீலும் அவர்களுக்கு இருந்தது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அவர்கள்: நாம் செங்கல் அறுத்து, அதை நன்றாய்ச் சுடுவோம் வாருங்கள் என்று ஒருவரோடொருவர் பேசிக்கொண்டார்கள்; கல்லுக்குப் பதிலாகச் செங்கல்லும், சாந்துக்குப் பதிலாக நிலக்கீலும் அவர்களுக்கு இருந்தது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ஆரான் தன் ஜந்மபூமியாகிய ஊர் என்கிற கல்தேயர் தேசத்துப் பட்டணத்திலே தன் தகப்பனாகிய தேராகு மரிக்குமுன்னே மரித்த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பிராமும் நாகோரும் தங்களுக்குப் பெண்கொண்டார்கள்; ஆபிராமுடைய மனைவிக்குச் சாராய் என்று பேர்; நாகோருடைய மனைவிக்கு மில்க்காள் என்று பேர்; இவள் ஆரானுடைய குமாரத்தி; அந்த ஆரான் மில்க்காளுக்கும் இஸ்காளுக்கும் தகப்ப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பிராமும் நாகோரும் தங்களுக்குப் பெண்கொண்டார்கள்; ஆபிராமுடைய மனைவிக்குச் சாராய் என்று பேர்; நாகோருடைய மனைவிக்கு மில்க்காள் என்று பேர்; இவள் ஆரானுடைய குமாரத்தி; அந்த ஆரான் மில்க்காளுக்கும் இஸ்காளுக்கும் தகப்ப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சாராய்க்குப் பிள்ளையில்லை, மலடியாயிருந்த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ராகு தன் குமாரனாகிய ஆபிராமையும், ஆரானுடைய குமாரனும் தன் பேரனுமாயிருந்த லோத்தையும், தன் குமாரன் ஆபிராமுடைய மனைவியாகிய தன் மருமகள் சாராயையும் அழைத்துக்கொண்டு, அவர்களுடனே ஊர் என்கிற கல்தேயருடைய பட்டணத்தைவிட்டு, கானான் தேசத்துக்குப் போகப் புறப்பட்டான்; அவர்கள் ஆரான்மட்டும் வந்தபோது, அங்கே இருந்துவிட்டார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ராகு தன் குமாரனாகிய ஆபிராமையும், ஆரானுடைய குமாரனும் தன் பேரனுமாயிருந்த லோத்தையும், தன் குமாரன் ஆபிராமுடைய மனைவியாகிய தன் மருமகள் சாராயையும் அழைத்துக்கொண்டு, அவர்களுடனே ஊர் என்கிற கல்தேயருடைய பட்டணத்தைவிட்டு, கானான் தேசத்துக்குப் போகப் புறப்பட்டான்; அவர்கள் ஆரான்மட்டும் வந்தபோது, அங்கே இருந்துவிட்டார்கள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தேராகு தன் குமாரனாகிய ஆபிராமையும், ஆரானுடைய குமாரனும் தன் பேரனுமாயிருந்த லோத்தையும், தன் குமாரன் ஆபிராமுடைய மனைவியாகிய தன் மருமகள் சாராயையும் அழைத்துக்கொண்டு, அவர்களுடனே ஊர் என்கிற கல்தேயருடைய பட்டணத்தைவிட்டு, கானான் தேசத்துக்குப் போகப் புறப்பட்டான்; அவர்கள் ஆரான்மட்டும் வந்தபோது, அங்கே இருந்துவிட்ட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தேராகுடைய ஆயுசுநாட்கள் இருநூற்றைந்து வருஷம்; தேராகு ஆரானிலே மரித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416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फिर उन्होंने कहा, आओ, हम एक नगर और एक गुम्मट बना लें, जिसकी चोटी आकाश से बातें करे, इस प्रकार स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म अपना नाम करें ऐसा न हो कि हम को सारी पृथ्वी पर फैलना पड़े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जब लोग नगर और गुम्मट बनाने लगे; तब इन्हें देखने के लिये यहोवा उतर आ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और यहोवा ने कहा, मैं क्या देखता हूं, कि सब एक ही दल के हैं और भाषा भी उन सब की एक ही है, औ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न्होंने ऐसा ही काम भी आरम्भ किया; और अब जितना वे करने का यत्न करेंगे, उस में से कुछ उनके लिय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अनहोना न हो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इसलिये आओ, हम उतर के उनकी भाषा में बड़ी गड़बड़ी डालें, कि वे एक दूसरे की बोली को न समझ सकें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इस प्रकार यहोवा ने उन को, वहां से सारी पृथ्वी के ऊपर फैला दिया; और उन्होंने उस नगर का बनाना छोड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इस कारण उस नगर को नाम बाबुल पड़ा; क्योंकि सारी पृथ्वी की भाषा में जो गड़बड़ी है, सो यहोवा ने वही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डाली, और वहीं से यहोवा ने मनुष्यों को सारी पृथ्वी के ऊपर फैला दि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शेम की वंशावली यह है। जल प्रलय के दो वर्ष पश्चात जब शेम एक सौ वर्ष का हुआ, तब उसने अर्पक्षद क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जन्म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और अर्पक्षद ने जन्म के पश्चात शेम पांच सौ वर्ष जीवित रहा; और उसके और भी बेटे बेटियां उत्पन्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जब अर्पक्षद पैंतीस वर्ष का हुआ, तब उसने शेलह को जन्म 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और शेलह के जन्म के पश्चात अर्पक्षद चार सौ तीन वर्ष और जीवित रहा, और उसके और भी बेटे बेटिय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न्न हु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जब शेलह तीस वर्ष का हुआ, तब उसके द्वारा एबेर को जन्म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और एबेर के जन्म के पश्चात शेलह चार सौ तीन वर्ष और जीवित रहा, और उसके और भी बेटे बेटियां उत्पन्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जब एबेर चौंतीस वर्ष का हुआ, तब उसके द्वारा पेलेग का जन्म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और पेलेग के जन्म के पश्चात एबेर चार सौ तीस वर्ष और जीवित रहा, और उसके और भी बेटे बेटियां उत्पन्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जब पेलेग तीस वर्ष को हुआ, तब उसके द्वारा रू का जन्म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और रू के जन्म के पश्चात पेलेग दो सौ नौ वर्ष और जीवित रहा, और उसके और भी बेटे बेटियां उत्पन्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जब रू बत्तीस वर्ष का हुआ, तब उसके द्वारा सरूग का जन्म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और सरूग के जन्म के पश्चात रू दो सौ सात वर्ष और जीवित रहा, और उसके और भी बेटे बेटियां उत्पन्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जब सरूग तीस वर्ष का हुआ, तब उसके द्वारा नाहोर का जन्म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और नाहोर के जन्म के पश्चात सरूग दो सौ वर्ष और जीवित रहा, और उसके और भी बेटे बेटियां उत्पन्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हु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जब नाहोर उनतीस वर्ष का हुआ, तब उसके द्वारा तेरह का जन्म हुआ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सारी पृथ्वी पर एक ही भाषा, और एक ही बोली थी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और तेरह के जन्म के पश्चात नाहोर एक सौ उन्नीस वर्ष और जीवित रहा, और उसके और भी बेटे बेटिया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न्न हुईं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जब तक तेरह सत्तर वर्ष का हुआ, तब तक उसके द्वारा अब्राम, और नाहोर, और हारान उत्पन्न हुए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उस समय लोग पूर्व की और चलते चलते शिनार देश में एक मैदान पाकर उस में बस गए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तेरह की यह वंशावली है। तेरह ने अब्राम, और नाहोर, और हारान को जन्म दिया; और हारान ने लूत को जन्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द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तब वे आपस में कहने लगे, कि आओ; हम ईंटें बना बना के भली भाँति आग में पकाएं, और उन्होंने पत्थर 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स्थान में ईंट से, और चूने के स्थान में मिट्टी के गारे से काम लि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और हारान अपने पिता के साम्हने ही, कस्दियों के ऊर नाम नगर में, जो उसकी जन्म भूमि थी, मर गय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अब्राम और नाहोर ने स्त्रियां ब्याह लीं: अब्राम की पत्नी का नाम तो सारै, और नाहोर की पत्नी का नाम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मिल्का था, यह उस हारान की बेटी थी, जो मिल्का और यिस्का दोनों का पिता थ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सारै तो बांझ थी; उसके संतान न हुई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और तेरह अपना पुत्र अब्राम, और अपना पोता लूत जो हारान का पुत्र था, और अपनी बहू सारै, जो उसक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पुत्र अब्राम की पत्नी थी इन सभों को ले कर कस्दियों के ऊर नगर से निकल कनान देश जाने को चला; पर हारा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नाम देश में पहुंचकर वहीं रहने लगा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जब तेरह दो सौ पांच वर्ष का हुआ, तब वह हारान देश में मर गया॥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उत्पत्ति : 1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2026-10-20T03:44:52Z</dcterms:created>
  <dcterms:modified xsi:type="dcterms:W3CDTF">2026-10-20T03:44:52Z</dcterms:modified>
  <dc:title>उत्पत्ति : 11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