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னங்களைச் சிருஷ்டித்து, அவைகளை விரித்து, பூமியையும், அதிலே உற்பத்தியாகிறவைகளையும் பரப்பினவரும், அதில் இருக்கிற ஜனத்துக்குக் சுவாசத்தையும், அதில் நடமாடுகிறவர்களுக்கு ஆவியையும் கொடுக்கிறவருமான கர்த்தராகிய தேவன் சொல்லுகிறதாவ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னங்களைச் சிருஷ்டித்து, அவைகளை விரித்து, பூமியையும், அதிலே உற்பத்தியாகிறவைகளையும் பரப்பினவரும், அதில் இருக்கிற ஜனத்துக்குக் சுவாசத்தையும், அதில் நடமாடுகிறவர்களுக்கு ஆவியையும் கொடுக்கிறவருமான கர்த்தராகிய தேவன் சொல்லுகிறதாவ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னங்களைச் சிருஷ்டித்து, அவைகளை விரித்து, பூமியையும், அதிலே உற்பத்தியாகிறவைகளையும் பரப்பினவரும், அதில் இருக்கிற ஜனத்துக்குக் சுவாசத்தையும், அதில் நடமாடுகிறவர்களுக்கு ஆவியையும் கொடுக்கிறவருமான கர்த்தராகிய தேவன் சொல்லுகிறதாவ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ர் குருடருடைய கண்களைத் திறக்கவும், கட்டுண்டவர்களைக் காவலிலிருந்தும், இருளில் இருக்கிறவர்களைக் சிறைச்சாலையிலிருந்தும் விடுவிக்கவ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ர் குருடருடைய கண்களைத் திறக்கவும், கட்டுண்டவர்களைக் காவலிலிருந்தும், இருளில் இருக்கிறவர்களைக் சிறைச்சாலையிலிருந்தும் விடுவிக்கவ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ர் குருடருடைய கண்களைத் திறக்கவும், கட்டுண்டவர்களைக் காவலிலிருந்தும், இருளில் இருக்கிறவர்களைக் சிறைச்சாலையிலிருந்தும் விடுவிக்கவ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நான் நீதியின்படி உம்மை அழைத்து, உம்முடைய கையைப்பிடித்து, உம்மைத் தற்காத்து, உம்மை ஜனத்திற்கு உடன்படிக்கையாகவும், ஜாதிகளுக்கு ஒளியாகவும் வை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நான் நீதியின்படி உம்மை அழைத்து, உம்முடைய கையைப்பிடித்து, உம்மைத் தற்காத்து, உம்மை ஜனத்திற்கு உடன்படிக்கையாகவும், ஜாதிகளுக்கு ஒளியாகவும் வை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கர்த்தர், இது என் நாமம்; என் மகிமையை வேறொருவனுக்கும், என் துதியை விக்கிரகங்களுக்கும் கொட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கர்த்தர், இது என் நாமம்; என் மகிமையை வேறொருவனுக்கும், என் துதியை விக்கிரகங்களுக்கும் கொட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ூர்வகாலத்தில் தெரிவிக்கப்பட்டவைகள், இதோ, நிறைவேறலாயின; புதியவைகளையும் நானே அறிவிக்கிறேன்; அவைகள் தோன்றாததற்கு முன்னே, அவைகளை உங்களுக்குச் சொல்லு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ூர்வகாலத்தில் தெரிவிக்கப்பட்டவைகள், இதோ, நிறைவேறலாயின; புதியவைகளையும் நானே அறிவிக்கிறேன்; அவைகள் தோன்றாததற்கு முன்னே, அவைகளை உங்களுக்குச் சொல்லு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முத்திரத்தில் யாத்திரைபண்ணுகிறவர்களே, அதிலுள்ளவைகளே, தீவுகளே அவைகளின் குடிகளே, கர்த்தருக்குப் புதுப்பாட்டைப் பாடுங்கள்; பூமியின் கடையாந்தரத்திலிருந்து அவருடைய துதியைப் பாட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முத்திரத்தில் யாத்திரைபண்ணுகிறவர்களே, அதிலுள்ளவைகளே, தீவுகளே அவைகளின் குடிகளே, கர்த்தருக்குப் புதுப்பாட்டைப் பாடுங்கள்; பூமியின் கடையாந்தரத்திலிருந்து அவருடைய துதியைப் பாட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னாந்தரமும், அதின் ஊர்களும், கேதாரியா குடியிருக்கிற கிராமங்களும் உரத்த சத்தமிடக்கடவது; கன்மலைகளிலே குடியிருக்கிறவர்கள் கெம்பீரித்து, பர்வதங்களின் கொடுமுடியிலிருந்து ஆர்ப்பரிப்பார்கள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னாந்தரமும், அதின் ஊர்களும், கேதாரியா குடியிருக்கிற கிராமங்களும் உரத்த சத்தமிடக்கடவது; கன்மலைகளிலே குடியிருக்கிறவர்கள் கெம்பீரித்து, பர்வதங்களின் கொடுமுடியிலிருந்து ஆர்ப்பரிப்பார்கள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ுக்கு மகிமையைச்செலுத்தி, அவர் துதியைத் தீவுகளில் அறிவிப்பார்கள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பராக்கிரமசாலியைப்போல் புறப்பட்டு, யுத்தவீரனைப்போல் வைராக்கியமூண்டு, முழங்கிக் கெர்ச்சித்து, தம்முடைய சத்துருக்களை மேற்கொள்ளுவ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பராக்கிரமசாலியைப்போல் புறப்பட்டு, யுத்தவீரனைப்போல் வைராக்கியமூண்டு, முழங்கிக் கெர்ச்சித்து, தம்முடைய சத்துருக்களை மேற்கொள்ளுவ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வெகுகாலம் மவுனமாயிருந்தேன்; சும்மாயிருந்து எனக்குள்ளே அடக்கிக்கொண்டிருந்தேன்; இப்பொழுது பிள்ளை பெறுகிறவளைப்போலச் சத்தமிட்டு, அவர்களைப் பாழாக்கி விழுங்க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வெகுகாலம் மவுனமாயிருந்தேன்; சும்மாயிருந்து எனக்குள்ளே அடக்கிக்கொண்டிருந்தேன்; இப்பொழுது பிள்ளை பெறுகிறவளைப்போலச் சத்தமிட்டு, அவர்களைப் பாழாக்கி விழுங்க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மலைகளையும் குன்றுகளையும் பாழாக்கி, அவைகளிலுள்ள பூண்டுகளையெல்லாம் வாடப்பண்ணி, ஆறுகளைத் திரட்டுகளாக்கி, ஏரிகளை வற்றிப்போகப்பண்ண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மலைகளையும் குன்றுகளையும் பாழாக்கி, அவைகளிலுள்ள பூண்டுகளையெல்லாம் வாடப்பண்ணி, ஆறுகளைத் திரட்டுகளாக்கி, ஏரிகளை வற்றிப்போகப்பண்ண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ுருடரை அவர்கள் அறியாத வழியிலே நடத்தி, அவர்களுக்குத் தெரியாத பாதைகளில் அவர்களை அழைத்துக்கொண்டுவந்து, அவர்களுக்கு முன்பாக இருளை வெளிச்சமும், கோணலைச் செவ்வையுமாக்குவேன்; இந்தக் காரியங்களை நான் அவர்களுக்குச் செய்து, அவர்களைக் கைவிடாதிப்ப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ுருடரை அவர்கள் அறியாத வழியிலே நடத்தி, அவர்களுக்குத் தெரியாத பாதைகளில் அவர்களை அழைத்துக்கொண்டுவந்து, அவர்களுக்கு முன்பாக இருளை வெளிச்சமும், கோணலைச் செவ்வையுமாக்குவேன்; இந்தக் காரியங்களை நான் அவர்களுக்குச் செய்து, அவர்களைக் கைவிடாதிப்ப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ுருடரை அவர்கள் அறியாத வழியிலே நடத்தி, அவர்களுக்குத் தெரியாத பாதைகளில் அவர்களை அழைத்துக்கொண்டுவந்து, அவர்களுக்கு முன்பாக இருளை வெளிச்சமும், கோணலைச் செவ்வையுமாக்குவேன்; இந்தக் காரியங்களை நான் அவர்களுக்குச் செய்து, அவர்களைக் கைவிடாதிப்ப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த்திரவேலையான விக்கிரகங்களை நம்பி, வார்ப்பிக்கப்பட்ட சுரூபங்களை நோக்கி: நீங்கள் எங்கள் தேவர்கள் என்று சொல்லுகிறவர்கள் பின்னிடைந்து மிகவும் வெட்கப்படு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த்திரவேலையான விக்கிரகங்களை நம்பி, வார்ப்பிக்கப்பட்ட சுரூபங்களை நோக்கி: நீங்கள் எங்கள் தேவர்கள் என்று சொல்லுகிறவர்கள் பின்னிடைந்து மிகவும் வெட்கப்படு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த்திரவேலையான விக்கிரகங்களை நம்பி, வார்ப்பிக்கப்பட்ட சுரூபங்களை நோக்கி: நீங்கள் எங்கள் தேவர்கள் என்று சொல்லுகிறவர்கள் பின்னிடைந்து மிகவும் வெட்கப்படுவ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ெவிடரே, கேளுங்கள்; குருடரே, நீங்கள் காணும்படி நோக்கிப் பார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ெவிடரே, கேளுங்கள்; குருடரே, நீங்கள் காணும்படி நோக்கிப் பார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தாசனையல்லாமால் குருடன் யார்? நான் அனுப்பிய தூதனையல்லாமல் செவிடன் யார்? உத்தமனையல்லாமல் குருடன் யார்? கர்த்தருடைய ஊழியக்காரனையல்லாமல் அந்தகன் யார்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தாசனையல்லாமால் குருடன் யார்? நான் அனுப்பிய தூதனையல்லாமல் செவிடன் யார்? உத்தமனையல்லாமல் குருடன் யார்? கர்த்தருடைய ஊழியக்காரனையல்லாமல் அந்தகன் யார்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தாசனையல்லாமால் குருடன் யார்? நான் அனுப்பிய தூதனையல்லாமல் செவிடன் யார்? உத்தமனையல்லாமல் குருடன் யார்? கர்த்தருடைய ஊழியக்காரனையல்லாமல் அந்தகன் யார்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அநேக காரியங்களைக் கண்டும் கவனியாதிருக்கிறாய்; அவனுக்குச் செவிகளைத் திறந்தாலும் கேளாதே போகி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அநேக காரியங்களைக் கண்டும் கவனியாதிருக்கிறாய்; அவனுக்குச் செவிகளைத் திறந்தாலும் கேளாதே போகி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தமது நீதியினிமித்தம் அவன்மேல் பிரியம் வைத்திருந்தார்; அவர் வேதத்தை முக்கியப்படுத்தி அதை மகிமையுள்ளதாக்குவ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 ஜனமோ கொள்ளையிடப்பட்டும், சூறையாடப்பட்டும் இருக்கிறார்கள்; அவர்கள் அனைவரும் கெபிகளிலே அகப்பட்டு, காவலறைகளிலே அடைக்கப்பட்டிருக்கிறார்கள், தப்புவிப்பார் இல்லாமல் கொள்ளையாகி, விட்டுவிடு என்பார் இல்லாமல் சூறையா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 ஜனமோ கொள்ளையிடப்பட்டும், சூறையாடப்பட்டும் இருக்கிறார்கள்; அவர்கள் அனைவரும் கெபிகளிலே அகப்பட்டு, காவலறைகளிலே அடைக்கப்பட்டிருக்கிறார்கள், தப்புவிப்பார் இல்லாமல் கொள்ளையாகி, விட்டுவிடு என்பார் இல்லாமல் சூறையா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 ஜனமோ கொள்ளையிடப்பட்டும், சூறையாடப்பட்டும் இருக்கிறார்கள்; அவர்கள் அனைவரும் கெபிகளிலே அகப்பட்டு, காவலறைகளிலே அடைக்கப்பட்டிருக்கிறார்கள், தப்புவிப்பார் இல்லாமல் கொள்ளையாகி, விட்டுவிடு என்பார் இல்லாமல் சூறையா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ங்களில் இதற்குச் செவிகொடுத்துப் பின்வருகிறதைக் கவனித்துக்கேட்கிறவன் யார்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ங்களில் இதற்குச் செவிகொடுத்துப் பின்வருகிறதைக் கவனித்துக்கேட்கிறவன் யார்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ாக்கோபைச் சிறையிட்டு இஸ்ரவேலைக் கொள்ளைக்காரருக்கு ஒப்புக்கொடுக்கிறவர் யார்? அவர்கள் பாவஞ்செய்து விரோதித்த கர்த்தர் அல்லவோ? அவருடைய வழிகளில் நடக்க மனதாயிராமலும், அவருடைய வேதத்துக்குச் செவிகொடாமலும் போனார்கள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ாக்கோபைச் சிறையிட்டு இஸ்ரவேலைக் கொள்ளைக்காரருக்கு ஒப்புக்கொடுக்கிறவர் யார்? அவர்கள் பாவஞ்செய்து விரோதித்த கர்த்தர் அல்லவோ? அவருடைய வழிகளில் நடக்க மனதாயிராமலும், அவருடைய வேதத்துக்குச் செவிகொடாமலும் போனார்கள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ாக்கோபைச் சிறையிட்டு இஸ்ரவேலைக் கொள்ளைக்காரருக்கு ஒப்புக்கொடுக்கிறவர் யார்? அவர்கள் பாவஞ்செய்து விரோதித்த கர்த்தர் அல்லவோ? அவருடைய வழிகளில் நடக்க மனதாயிராமலும், அவருடைய வேதத்துக்குச் செவிகொடாமலும் போனார்கள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ாக்கோபைச் சிறையிட்டு இஸ்ரவேலைக் கொள்ளைக்காரருக்கு ஒப்புக்கொடுக்கிறவர் யார்? அவர்கள் பாவஞ்செய்து விரோதித்த கர்த்தர் அல்லவோ? அவருடைய வழிகளில் நடக்க மனதாயிராமலும், அவருடைய வேதத்துக்குச் செவிகொடாமலும் போனார்கள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ர்கள்மேல் அவர் தமதுகோபத்தின் உக்கிரத்தையும், யுத்தத்தின் வலிமையையும் வரப்பண்ணி, அவர்களைச்சூழ அக்கினிஜுவாலைகளைக் கொளுத்தியிருந்தும் உணராதிருந்தார்கள்; அது அவர்களைத் தகித்தும், அதைமனதிலே வைக்காதேபோ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ர்கள்மேல் அவர் தமதுகோபத்தின் உக்கிரத்தையும், யுத்தத்தின் வலிமையையும் வரப்பண்ணி, அவர்களைச்சூழ அக்கினிஜுவாலைகளைக் கொளுத்தியிருந்தும் உணராதிருந்தார்கள்; அது அவர்களைத் தகித்தும், அதைமனதிலே வைக்காதேபோ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ர்கள்மேல் அவர் தமதுகோபத்தின் உக்கிரத்தையும், யுத்தத்தின் வலிமையையும் வரப்பண்ணி, அவர்களைச்சூழ அக்கினிஜுவாலைகளைக் கொளுத்தியிருந்தும் உணராதிருந்தார்கள்; அது அவர்களைத் தகித்தும், அதைமனதிலே வைக்காதேபோ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நான் ஆதரிக்கிற என் தாசன், நான் தெரிந்துகொண்டவரும், என் ஆத்துமாவுக்குப் பிரியமானவரும் இவரே; என் ஆவியை அவர்மேல் அமரப்பண்ணினேன்; அவர் புறஜாதிகளுக்கு நியாயத்தை வெளிப்படுத்துவ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நான் ஆதரிக்கிற என் தாசன், நான் தெரிந்துகொண்டவரும், என் ஆத்துமாவுக்குப் பிரியமானவரும் இவரே; என் ஆவியை அவர்மேல் அமரப்பண்ணினேன்; அவர் புறஜாதிகளுக்கு நியாயத்தை வெளிப்படுத்துவ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கூக்குரலிடவுமாட்டார், தம்முடைய சத்தத்தை உயர்த்தவும் அதை வீதியிலே கேட்கப்பண்ணவுமாட்ட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கூக்குரலிடவுமாட்டார், தம்முடைய சத்தத்தை உயர்த்தவும் அதை வீதியிலே கேட்கப்பண்ணவுமாட்ட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நெரிந்த நாணலை முறியாமலும், மங்கியெரிகிற திரியை அணையாமலும், நியாயத்தை உண்மையாக வெளிப்படுத்துவ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நெரிந்த நாணலை முறியாமலும், மங்கியெரிகிற திரியை அணையாமலும், நியாயத்தை உண்மையாக வெளிப்படுத்துவ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நியாயத்தைப் பூமியிலே நிலைப்படுத்துமட்டும் இளக்கரிப்பதுமில்லை, பதறுவதுமில்லை; அவருடைய வேதத்துக்குத் தீவுகள் காத்திருக்க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நியாயத்தைப் பூமியிலே நிலைப்படுத்துமட்டும் இளக்கரிப்பதுமில்லை, பதறுவதுமில்லை; அவருடைய வேதத்துக்குத் தீவுகள் காத்த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8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প্রকৃত ঈশ্বর, তিনিই এই সব বলেছেন| প্রভু আকাশ বানিয়েছেন| তিনি আকাশকে সারা বিশ্বে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ড়িয়ে দিয়েছেন| তিনি পৃথিবীর সব কিছুর সৃষ্টিকর্তা| তিনি পৃথিবীর প্রতিটি মানুষকে শ্বাস-প্রশ্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বাঁচিয়ে রেখেছেন| পৃথিবীর ওপর যারা হেঁটে বেড়ায তাদের প্রত্যেক লোককে তিনি একটি আত্মা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আমি তোমাদের প্রভু, সঠিক কাজ করতে তোমাদের ডেকেছিলাম| আমি তোমাদের হাত ধরেছি| আমি তোমাদের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 এবং তোমাদের মাধ্যমে আমি লোকদের সঙ্গে একটি চুক্তি করেছি| তুমি সমস্ত জাতিগুলির জন্য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লোস্বরূপ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ুমি অন্ধ লোকের চোখ খুলে দেবে এবং তারা সব কিছু দেখতে পাবে| বহুলোক কয়েদখানায বন্দী; তুম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ুক্ত করে দেবে| বহুলোক বাস করে অন্ধকারে, জেলের থেকে বাইরে আসবার জন্য তাদের তুমি নেতৃত্ব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আমিই প্রভু| আমার নাম য়িহোবা| আমার মহিমা আমি অপরকে দেব না| যে মহিমা আমার পাওয়া উচিত্‌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শংসা মূর্ত্তিদের আমি নিতে দে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শুরুতেই আমি বলেছিলাম, কিছু একটা ঘটবে| এবং ঐসব জিনিস ঘটেছিল| এবং এখন অন্য কিছু ঘটার আগেই,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ভবিষ্যতে কি ঘটবে সে সম্বন্ধে জানা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ভুর উদ্দেশ্যে গাও নতুন গান| তোমরা দূর দেশের লোকরা, তোমরা দূর দেশের নাবিকরা, তোমরা সমুদ্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ণীরা, তোমরা দূরবর্তী জায়গার লোকরা প্রভুর প্রশংস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মরুভূমি ও শহর, পূর্ব ইস্রায়েলের কেদরের গ্রামগুলি প্রভুর প্রশংসা কর| শেলাবাসীরা আনন্দগীত গাও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বতশৃঙ্গ থেকে তোমরা গেযে ওঠ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রা প্রভুকে মহিমাম্বিত করুক| দূর দেশের লোকরা প্রভুর প্রশংসা করু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ভু বলবান সৈন্যের মত চলে যাবেন! তিনি হবেন যুদ্ধ করতে প্রস্তুত মানুষের মত| তিনি প্রচণ্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তেজিত হয়ে উঠবেন| তিনি কাঁদবেন, উচ্চস্বরে চিত্কার করবেন এবং তার শএুদের পরাজিত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দীর্ঘদিন ধরে আমি কিছুই বলিনি| আমি নিজেকে সংযত করে রেখেছিলাম, বলিনি কোন কিছুই| কিন্তু এখন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সব করতে যাচ্ছে এমন এক মহিলার মতো চিত্কার করে কাঁদব| আমি জোরে জোরে সশব্দে প্রশ্বাস ন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ি পাহাড়-পর্বত ধ্বংস করব| আমি সেখানে জন্মানো সমস্ত গাছপালাকে শুকিয়ে দেব| আমি নদীকে পরিণত কর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কনো জমিতে| আমি জলাশযকে শুকিয়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ারপর আমি অন্ধদের নেতৃত্ব দেব এক অজানা পথে যে সব স্থানে তারা কখনও যায়নি| অন্ধদের নিয়ে যাব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স্থানে| তাদের জন্য অন্ধকারকে আলোময় করে দেব| রুক্ষ জমিকে মসৃণ করে তুলব| আমি যা প্রতিশ্রু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াম তা সবই করব এবং আমার লোকদের ছেড়ে যাব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ন্তু কেউ কেউ আমাকে মেনে চলা বন্ধ করেছে| ঐসব লোকদের সোনায বাঁধানো মূর্ত্তি আছে| তারা ঐ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ূর্ত্তিদের বলে, ‘তোমরাই আমাদের দেবতা|’ যে লোকরা তাদের মূর্ত্তিগুলিতে আস্থা রাখে, তারা মুখ ফির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বে এবং লজ্জা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তোমরা, বধির লোকরা আমার কথা তোমাদের শোনা উচিত্‌| অন্ধ লোকরা, তোমাদের আমাকে দেখা এবং আমার দ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ানো উচিত্‌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সারা পৃথিবীতে আমার সেবক (ইস্রায়েলের লোকজন) সব চেয়ে অন্ধ| যে বার্তাবাহককে আমি পৃথিবী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িয়েছি সেই সবচেয়ে বধির| যে লোকটির সঙ্গে আমি বন্দোবস্ত করেছিলাম, প্রভুর দাস সে-ই সবচেয়ে বেশ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ধ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মার দাস অনেক মহান জিনিষ দেখেছে, কিন্তু সে সেসবের প্রতি মনোযোগ দেয় না| সে কানে শুনতে প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সে মানতে চায়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্রভু চান তাঁর সেবকরা ভাল হোক| প্রভু চান তাঁর আশ্চর্য়্য়জনক শিক্ষামালাকে তারা শ্রদ্ধা করু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িন্তু লোকগুলিকে দেখো| অন্য লোকরা তাদের পরাজিত করেছে| এবং তাদের জিনিস চুরি করে নিয়েছে| প্রতি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ুবক ভীত| তারা জেলে বন্দী| লোকরা তাদের সব টাকা ছিনিয়ে নিয়েছে| তাদের রক্ষা করার কেউ নেই| অন্য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টাকা নিয়ে নিয়েছে| এই টাকা ফিরিয়ে দিয়ে যাও| একথা বলার মতোও কেউ নে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োমাদের কেউ কি ঈশ্বরের বাক্য শুনেছিলে? না! কিন্তু তোমাদের উচিত্‌ কাছ থেকে তাঁর কথা শোনা, এবং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টেছে সে সম্পর্কে মনোযোগ দেওয়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যাকোব ও ইস্রায়েল থেকে লোকদের ধনসম্পদ নিতে কে দিয়েছিল? প্রভুই তাদের এসব কাজ করার অনুম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েন| আমরা প্রভুর বিরুদ্ধে পাপ কাজ করেছিলাম| তাই প্রভু আমাদের ধনসম্পদ নিয়ে নিতে লোকদের অনুম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েন| ইস্রায়েলের লোকরা প্রভুর বিধির প্রতি মনোযোগ দেয় নি| প্রভু যে ভাবে চেয়ে ছিলেন সে 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লোকরা জীবনযাপন করে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াই প্রভু তাদের ওপর রুদ্ধ হন| তিনি তাদের বিরুদ্ধে শক্তিশালী যুদ্ধ ঘটিযেছিলেন| এমন হয়েছিল ঠ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ন ইস্রায়েলের লোকরা আগুন দিয়ে ঘেরা ছিল| কিন্তু তারা কি ঘটছিল তা জানত না| ঘটনাটা ছিল তাদের পু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ওয়ার মতোই| কিন্তু যা ঘটছিল তারা তা বোঝার চেষ্টা করে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আমি আমার দাসের দিকে তাকাই! আমি তাকে সমর্থন করি| সে হচ্ছে সেই জন, যাকে আমি বেছে নিয়েছিলাম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নিয়ে সন্তুষ্ট| তার ওপর আমি আমার আত্মা রেখেছি| সে ন্যায়সঙ্গত ভাবে জাতিসমূহের বিচার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থে-ঘাটে সে চিত্কার করবে না| সে তীব্র চিত্কার করবে না অথবা তার গলা লোকদের মধ্যে শোনা যাবে এ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ে ভদ্র হবে| জলাশযের ধারে গজিযে ওঠা আগাছা সে কখনও ভাঙবে না| দুর্বল আগুনকেও সে কখনও নিভিযে দে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 সে ন্যায় ভাবে বিচার করবে এবং সত্যকে বের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ৃথিবীতে ন্যায় বিচার না আনা পর্য়ন্ত সে দুর্বল হবে না, অথবা নিষ্পেষিত হবে না| দূরবর্তী স্থা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তার শিক্ষামালায় আস্থাবান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2026-10-21T06:36:54Z</dcterms:created>
  <dcterms:modified xsi:type="dcterms:W3CDTF">2026-10-21T06:36:54Z</dcterms:modified>
  <dc:title>যিশাইয় : 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