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sons of Reuben the firstborn of Israel, (for he was the firstborn; but forasmuch as he defiled his father's bed, his birthright was given unto the sons of Joseph the son of Israel: and the genealogy is not to be reckoned after the birthrigh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sons of Reuben the firstborn of Israel, (for he was the firstborn; but forasmuch as he defiled his father's bed, his birthright was given unto the sons of Joseph the son of Israel: and the genealogy is not to be reckoned after the birthrigh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sons of Reuben the firstborn of Israel, (for he was the firstborn; but forasmuch as he defiled his father's bed, his birthright was given unto the sons of Joseph the son of Israel: and the genealogy is not to be reckoned after the birthrigh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Judah prevailed above his brethren, and of him came the chief ruler; but the birthright was Joseph'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Judah prevailed above his brethren, and of him came the chief ruler; but the birthright was Joseph'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sons, I say, of Reuben the firstborn of Israel were, Hanoch, and Pallu, Hezron, and Carmi.]]></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sons of Joel; Shemaiah his son, Gog his son, Shimei his s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icah his son, Reaia his son, Baal his s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erah his son, whom Tilgathpilneser king of Assyria carried away captive: he was prince of the Reubenit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erah his son, whom Tilgathpilneser king of Assyria carried away captive: he was prince of the Reubenit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is brethren by their families, when the genealogy of their generations was reckoned, were the chief, Jeiel, and Zechari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is brethren by their families, when the genealogy of their generations was reckoned, were the chief, Jeiel, and Zechari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la the son of Azaz, the son of Shema, the son of Joel, who dwelt in Aroer, even unto Nebo and Baalme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la the son of Azaz, the son of Shema, the son of Joel, who dwelt in Aroer, even unto Nebo and Baalme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eastward he inhabited unto the entering in of the wilderness from the river Euphrates: because their cattle were multiplied in the land of Gile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eastward he inhabited unto the entering in of the wilderness from the river Euphrates: because their cattle were multiplied in the land of Gil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 the days of Saul they made war with the Hagarites, who fell by their hand: and they dwelt in their tents throughout all the east land of Gil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 the days of Saul they made war with the Hagarites, who fell by their hand: and they dwelt in their tents throughout all the east land of Gil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Gad dwelt opposite to them, in the land of Bashan unto Salc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Joel the chief, and Shapham the next, and Jaanai, and Shaphat in Basha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Joel the chief, and Shapham the next, and Jaanai, and Shaphat in Basha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ir brethren of the house of their fathers were, Michael, and Meshullam, and Sheba, and Jorai, and Jachan, and Zia, and Heber, sev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ir brethren of the house of their fathers were, Michael, and Meshullam, and Sheba, and Jorai, and Jachan, and Zia, and Heber, sev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are the children of Abihail the son of Huri, the son of Jaroah, the son of Gilead, the son of Michael, the son of Jeshishai, the son of Jahdo, the son of Buz;]]></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are the children of Abihail the son of Huri, the son of Jaroah, the son of Gilead, the son of Michael, the son of Jeshishai, the son of Jahdo, the son of Buz;]]></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are the children of Abihail the son of Huri, the son of Jaroah, the son of Gilead, the son of Michael, the son of Jeshishai, the son of Jahdo, the son of Buz;]]></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hi the son of Abdiel, the son of Guni, chief of the house of their father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dwelt in Gilead in Bashan, and in her towns, and in all the suburbs of Sharon, upon their border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dwelt in Gilead in Bashan, and in her towns, and in all the suburbs of Sharon, upon their border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these were reckoned by genealogies in the days of Jotham king of Judah, and in the days of Jeroboam king of Isra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these were reckoned by genealogies in the days of Jotham king of Judah, and in the days of Jeroboam king of Isra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sons of Reuben, and the Gadites, and half the tribe of Manasseh, of valiant men, men able to bear buckler and sword, and to shoot with bow, and skilful in war, were four and forty thousand seven hundred and threescore, that went out to the w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sons of Reuben, and the Gadites, and half the tribe of Manasseh, of valiant men, men able to bear buckler and sword, and to shoot with bow, and skilful in war, were four and forty thousand seven hundred and threescore, that went out to the w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sons of Reuben, and the Gadites, and half the tribe of Manasseh, of valiant men, men able to bear buckler and sword, and to shoot with bow, and skilful in war, were four and forty thousand seven hundred and threescore, that went out to the w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made war with the Hagarites, with Jetur, and Nephish, and Nodab.]]></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were helped against them, and the Hagarites were delivered into their hand, and all that were with them: for they cried to God in the battle, and he was implored of them; because they put their trust in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were helped against them, and the Hagarites were delivered into their hand, and all that were with them: for they cried to God in the battle, and he was implored of them; because they put their trust in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were helped against them, and the Hagarites were delivered into their hand, and all that were with them: for they cried to God in the battle, and he was implored of them; because they put their trust in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took away their cattle; of their camels fifty thousand, and of sheep two hundred and fifty thousand, and of asses two thousand, and of men an hundred thous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took away their cattle; of their camels fifty thousand, and of sheep two hundred and fifty thousand, and of asses two thousand, and of men an hundred thous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re fell down many slain, because the war was of God. And they dwelt in their steads until the captivit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re fell down many slain, because the war was of God. And they dwelt in their steads until the captivit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the half tribe of Manasseh dwelt in the land: they increased from Bashan unto Baalhermon and Senir, and unto mount Herm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the half tribe of Manasseh dwelt in the land: they increased from Bashan unto Baalhermon and Senir, and unto mount Herm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se were the heads of the house of their fathers, even Epher, and Ishi, and Eliel, and Azriel, and Jeremiah, and Hodaviah, and Jahdiel, mighty men of valour, famous men, and heads of the house of their father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se were the heads of the house of their fathers, even Epher, and Ishi, and Eliel, and Azriel, and Jeremiah, and Hodaviah, and Jahdiel, mighty men of valour, famous men, and heads of the house of their father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transgressed against the God of their fathers, and went a whoring after the gods of the people of the land, whom God destroyed before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transgressed against the God of their fathers, and went a whoring after the gods of the people of the land, whom God destroyed before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God of Israel stirred up the spirit of Pul king of Assyria, and the spirit of Tilgathpilneser king of Assyria, and he carried them away, even the Reubenites, and the Gadites, and the half tribe of Manasseh, and brought them unto Halah, and Habor, and Hara, and to the river Gozan, unto this da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God of Israel stirred up the spirit of Pul king of Assyria, and the spirit of Tilgathpilneser king of Assyria, and he carried them away, even the Reubenites, and the Gadites, and the half tribe of Manasseh, and brought them unto Halah, and Habor, and Hara, and to the river Gozan, unto this da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God of Israel stirred up the spirit of Pul king of Assyria, and the spirit of Tilgathpilneser king of Assyria, and he carried them away, even the Reubenites, and the Gadites, and the half tribe of Manasseh, and brought them unto Halah, and Habor, and Hara, and to the river Gozan, unto this da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God of Israel stirred up the spirit of Pul king of Assyria, and the spirit of Tilgathpilneser king of Assyria, and he carried them away, even the Reubenites, and the Gadites, and the half tribe of Manasseh, and brought them unto Halah, and Habor, and Hara, and to the river Gozan, unto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பன் இஸ்ரவேலுக்கு முதற்பிறந்த சேஷ்டபுத்திரன்; ஆனாலும் அவன் தன் தகப்பனுடைய மஞ்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ப்படுத்தினபடியினால், கோத்திரத்து அட்டவணையிலே அவன் முதற் பிறந்தவனாக எண்ணப்படாமல்,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ஷ்டபுத்திர சுதந்தரம் இஸ்ரவேலின் குமாரனாகிய யோசேப்பின் குமாரருக்குக் கொ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தா தன் சகோதரரிலே பலத்ததினால் ராஜாதிபத்தியம் அவன் சந்ததியிலுண்டானது; ஆகிலும் சேஷ்ட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 யோசேப்புடையதா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முதற்பேறான ரூபனின் குமாரன் ஆனோக்கு, பல்லூ, எஸ்ரோன், ஊர்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லின் குமாரரில் ஒருவன் செமாயா; இவன் குமாரன் கோக்; இவன் குமாரன் சி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ன் குமாரன் மீகா; இவன் குமாரன் ராயா; இவன் குமாரன் பா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ன் குமாரன் பேரா; ரூபனியரின் பிரபுவான இவனை அசீரியா ராஜாவாகிய தில்காத்பில்நே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டி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ங்கள் சந்ததிகளின்படியே தங்கள் வம்ச அட்டவணைகளில் எழுதப்பட்ட அவன் சகோதரரில் தலைவர் ஏ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ரி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வேலின் மகனாகிய சேமாவுக்குப் பிறந்த ஆசாசின் குமாரன் பேலாவும்; இவன் சந்ததியார் ஆரோவே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மட்டும், பாகால்மயோன்மட்டும் 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ழக்கே ஐபிராத்து நதிதொடங்கி வனாந்தரத்தின் எல்லைமட்டும் அவர்கள் வாசம்பண்ணினா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மாடுகள் கீலேயாத்தேசத்தில் மிகுதி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வுலின் நாட்களில் ஆகாரியரோடு அவர்கள் யுத்தம்பண்ணி, தங்கள் கையால் அவர்கள் விழுந்தபி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ங்களிலே கீலேயாத்தின் கீழ்ப்புறமெல்லாம் 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த்தின் புத்திரர் அவர்களுக்கு எதிரே பாசான்தேசத்திலே சல்காமட்டும் 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ல் யோவேல் தலைவனும், சாப்பானும் அவனுக்கு இரண்டாவதுமாயிருந்தான்; யானாயும் சாப்பா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பிதாக்களின் வீட்டாராகிய அவர்கள் சகோதரர், மிகாவேல், மெசுல்லாம், சேபா, யோராயி, யா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 ஏபேர் என்னும் ஏழு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ர்கள் ஊரிக்குப் பிறந்த அபியேலின் குமாரர்; ஊரி என்பவன் யெரொவாவுக்கும், யெரொவா கீலேயா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 மிகாவேலுக்கும், மிகாவேல் எசிசாயிக்கும், எசிசாயி யாதோவுக்கும், யாதோ பூசு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ரு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னியின் குமாரனாகிய அப்தியேலின் மகன் அகி, அவர்கள் பிதாக்களின் வீட்டுத் தலை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கீலேயாத்திலிருக்கிற பாசானிலும் அதின் வெளிநிலங்களிலும், சாரோனின் எல்லாப் பேட்டை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கடையாந்தரங்கள்மட்டும் 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வர்களெல்லாரும் யூதாவின் ராஜாவாகிய யெரொபெயாமின் நாட்களிலும், இஸ்ரவேலின் ராஜாவாகிய யெரொபெ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ளிலும் தங்கள் வம்சத்து அட்டவணைப்படி தொகை, ஏற்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ரூபன் புத்திரரிலும், காத்தியரிலும், மனாசேயின் பாதிக்கோத்திரத்தாரிலும் கேடகமும் பட்ட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வில்லெய்து, யுத்தத்திற்குப் பழகி, படைக்குப் போகத்தக்க, சேவகர் நாற்பத்து நாலா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ற்று அறுபது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ஆகாரியரோடும், யெத்தூர் நாப்பீஸ் நோதாப் என்பவர்களோடும் யுத்தம்பண்ணு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டே எதிர்க்கத் துணைபெற்றபடியினால், ஆகாரியரும் இவர்களோடிருக்கிற யாவரும் அவர்கள்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டார்கள்; அவர்கள் யுத்தத்திலே தேவனை நோக்கிக் கூப்பிட்டு, அவர்மேல் நம்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படியினால் அவர்கள் விண்ணப்பத்தைக் கேட்ட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இவர்களுக்கு இருந்த மிருகஜீவன்களாகிய ஐம்பதினாயிரம் ஒட்டகங்களையும், இரண்டுல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ம்பதினாயிரம் ஆடுகளையும், இரண்டாயிரம் கழுதைகளையும், மனுஷரில் லட்சம்பேர்களையும் 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யுத்தம் தேவனால் நடந்தபடியினால் அநேகர் வெட்டுண்டு விழுந்தார்கள்; தாங்கள் சிறைப்பட்டுப்போகு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டைய ஸ்தலத்தி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னாசேயின் பாதிக்கோத்திரத்துப் புத்திரரும் அந்த தேசத்தில் குடியிருந்து, பாசான்தொடங்கிப் பா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ன்மட்டும், செனீர்மட்டும், எர்மோன் பர்வதமட்டும் பெரு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தங்கள் பிதாக்களின் வீட்டுத் தலைவராகிய ஏப்பேர், இஷி, ஏலியேல், அஸரியேல், எரேமியா, ஒதா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யேல் என்பவர்கள் பராக்கிரம வீரரான மனுஷரும் பேர்பெற்ற தலைவரு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தங்கள் பிதாக்களின் தேவனுக்குத் துரோகம்பண்ணி, தேவன் அவர்களுக்கு முன்பாக அழித்திருந்த 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ன் தேவர்களைப் பின்பற்றிச் சோ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கையால் இஸ்ரவேலின் தேவன் அசீரியா ராஜாவாகிய பூலின் ஆவியையும், அசீரியா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த்பில்நேசரின் ஆவியையும் எழுப்பினதினாலே, அவன் ரூபனியரும், காத்தியரும் மனா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த்திரத்தாருமாகிய அவர்களைச் சிறைபிடித்து இந்நாள்வரைக்கும் இருக்கிறதுபோல, ஆலா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க்கும் ஆராவுக்கும் கோசான் ஆற்றங்கரைக்கும்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5]]></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2026-10-21T05:06:18Z</dcterms:created>
  <dcterms:modified xsi:type="dcterms:W3CDTF">2026-10-21T05:06:18Z</dcterms:modified>
  <dc:title>1 நாளாகமம்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