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ோக்கிச் சத்தமிட்டுக் கூப்பிடுகிறேன்; கர்த்தரை நோக்கிச் சத்தமிட்டுக் கெஞ்ச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க்கு முன்பாக என் சஞ்சலத்தை ஊற்றுகிறேன்; அவருக்கு முன்பாக என் நெருக்கத்தை அறிக்கையி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க்கு முன்பாக என் சஞ்சலத்தை ஊற்றுகிறேன்; அவருக்கு முன்பாக என் நெருக்கத்தை அறிக்கையி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 என்னைத் தப்புவியும் அவர்கள் என்னிலும் பலவான்கள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 என்னைத் தப்புவியும் அவர்கள் என்னிலும் பலவான்களாய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ు ఎలుగెత్తి యెహోవాకు మొరలిడుచున్నాను. ఎలుగెత్తి యెహోవాను బతిమాల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బహు వినయముగా ఆయన సన్నిధిని నేను మొఱ్ఱ పెట్టుచున్నాను నాకు కలిగిన బాధ ఆయన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ుకొన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లో నా ప్రాణము క్రుంగియున్నప్పుడు నా మార్గము నీకు తెలియును నన్ను పట్టుకొనుటకై నేను నడువవల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వలో చాటుగా పగవారు ఉరినొడ్డ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కుడిప్రక్కను నిదానించి చూడుము నన్నెరిగినవాడు ఒకడును నాకు లేకపోయెను ఆశ్రయమేదియు నాకు దొరక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ెడల జాలిపడువాడు ఒ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, నీకే నేను మొఱ్ఱపెట్టుచున్నాను నా ఆశ్రయదుర్గము నీవే సజీవులున్న భూమిమీద నా స్వాస్థ్యము 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నేనన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చాలా క్రుంగియున్నాను నా మొఱ్ఱకు చెవి యొగ్గుము నన్ను తరుమువారు నాకంటె బలిష్ఠులు వారి చేత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 నన్ను వి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నీ నామమునకు కృతజ్ఞతాస్తుతులు చెల్లించునట్లు చెరసాలలోనుండి నా ప్రాణమును తప్పింపుము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ాకు మహోపకారము చేసియుండుట చూచి నీతిమంతులు నన్నుబట్టి అతిశ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2026-10-20T07:32:56Z</dcterms:created>
  <dcterms:modified xsi:type="dcterms:W3CDTF">2026-10-20T07:32:56Z</dcterms:modified>
  <dc:title>కీర్తనలు : 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