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 இரு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 ஜனத்தைச் சுற்றிலும் இ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 சுதந்தரத்தின்மேல் நிலைத்திர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 சமாதானமு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়ে লোকরা প্রভুতে আস্থা রাখে তারা সিয়োন পর্বতের মত হবে| তারা কখনই কাঁপবে না এবং তারা চির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যাহ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জেরুশালেমের চারদিকেই পর্বত রয়েছে এবং প্রভু তাঁর লোকদের চারদিকে রয়েছেন| তাঁর লোককে তিনি চির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ুষ্ট লোকরা ভাল লোকদের দেশকে চিরদিন শাসন করবে না| যদি তাই হত তাহলে সত্‌ লোকরাও হয়তো মন্দ কাজ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প্রভু, ভাল ও সত্‌ লোকদের প্রতি ভালো ব্যবহার করুন| শুদ্ধ হৃদয়ের লোকদের প্রতি সদ্ব্য়বহার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মন্দ লোকরা মন্দ কাজকর্ম করে| প্রভু ঐসব মন্দ লোককে শাস্তি দেবেন| ইস্রায়েলের শান্তি বজায় থাকুক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2026-10-21T08:33:49Z</dcterms:created>
  <dcterms:modified xsi:type="dcterms:W3CDTF">2026-10-21T08:33:49Z</dcterms:modified>
  <dc:title>গীতসংহিতা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