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I would that all of you knew what great conflict I have for you, and for them at Laodicea, and for as many as have not seen my face in the fle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I would that all of you knew what great conflict I have for you, and for them at Laodicea, and for as many as have not seen my face in the fles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ir hearts might be comforted, being knit together in love, and unto all riches of the full assurance of understanding, to the acknowledgement of the mystery of God, and of the Father, and of Chri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ir hearts might be comforted, being knit together in love, and unto all riches of the full assurance of understanding, to the acknowledgement of the mystery of God, and of the Father, and of Chri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ir hearts might be comforted, being knit together in love, and unto all riches of the full assurance of understanding, to the acknowledgement of the mystery of God, and of the Father, and of Chri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whom are hid all the treasures of wisdom and knowledg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is I say, lest any man should beguile you with enticing wor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ough I be absent in the flesh, yet am I with you in the spirit, rejoicing and beholding your order, and the steadfastness of your faith in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ough I be absent in the flesh, yet am I with you in the spirit, rejoicing and beholding your order, and the steadfastness of your faith in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all of you have therefore received Christ Jesus the Lord, so walk all of you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all of you have therefore received Christ Jesus the Lord, so walk all of you i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Rooted and built up in him, and established in the faith, as all of you have been taught, abounding therein with thanksgiv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ware lest any man spoil you through philosophy and vain deceit, after the tradition of men, after the rudiments of the world, and not after Chri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ware lest any man spoil you through philosophy and vain deceit, after the tradition of men, after the rudiments of the world, and not after Chri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ware lest any man spoil you through philosophy and vain deceit, after the tradition of men, after the rudiments of the world, and not after Chri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n him dwells all the fullness of the Godhead bodi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are complete in him, which is the head of all principality and pow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are complete in him, which is the head of all principality and pow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whom also all of you are circumcised with the circumcision made without hands, in putting off the body of the sins of the flesh by the circumcision of Chri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whom also all of you are circumcised with the circumcision made without hands, in putting off the body of the sins of the flesh by the circumcision of Chri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ried with him in baptism, wherein also all of you are risen with him through the faith of the operation of God, who has raised him from the d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ried with him in baptism, wherein also all of you are risen with him through the faith of the operation of God, who has raised him from the d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being dead in your sins and the uncircumcision of your flesh, has he quickened together with him, having forgiven you all trespass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being dead in your sins and the uncircumcision of your flesh, has he quickened together with him, having forgiven you all trespass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lotting out the handwriting of ordinances that was against us, which was contrary to us, and took it out of the way, nailing it to his cro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lotting out the handwriting of ordinances that was against us, which was contrary to us, and took it out of the way, nailing it to his cro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ving spoiled principalities and powers, he made a show of them openly, triumphing over them in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ving spoiled principalities and powers, he made a show of them openly, triumphing over them in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no man therefore judge you in food, or in drink, or in respect of an holyday, or of the new moon, or of the sabbath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no man therefore judge you in food, or in drink, or in respect of an holyday, or of the new moon, or of the sabbath day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are a shadow of things to come; but the body is of Chri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et no man beguile you of your reward in a voluntary humility and worshipping of angels, intruding into those things which he has not seen, vainly puffed up by his fleshly mi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et no man beguile you of your reward in a voluntary humility and worshipping of angels, intruding into those things which he has not seen, vainly puffed up by his fleshly mi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holding the Head, from which all the body by joints and bands having nourishment ministered, and knit together, increases with the increase of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holding the Head, from which all the body by joints and bands having nourishment ministered, and knit together, increases with the increase of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holding the Head, from which all the body by joints and bands having nourishment ministered, and knit together, increases with the increase of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if all of you be dead with Christ from the rudiments of the world, why, as though living in the world, are all of you subject to ordinanc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if all of you be dead with Christ from the rudiments of the world, why, as though living in the world, are all of you subject to ordinanc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ouch not; taste not; handle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ouch not; taste not; handle no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ich all are to perish with the using;) after the commandments and doctrines of m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ich things have indeed a show of wisdom religious outlook, and humility, and neglecting of the body: not in any honour to the satisfying of the fles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ich things have indeed a show of wisdom religious outlook, and humility, and neglecting of the body: not in any honour to the satisfying of the fles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ich things have indeed a show of wisdom religious outlook, and humility, and neglecting of the body: not in any honour to the satisfying of the fles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கொலோசெ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ங்களுக்காகவும் லவோதிக்கேயாவிலிருக்கிறவர்களுக்காகவும், சரீரத்தில் என் முகத்தைக் காணா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ல்லாருக்காகவும் மிகுந்த போராட்டம் எனக்கு உண்டென்று நீங்கள் அறிய 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டைய இருதயங்கள் தேற்றப்பட்டு, அவர்கள் அன்பினால் இணைக்கப்பட்டு, பிதாவாகிய தே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க்கும் உரிய இரகசியத்தை அறிந்துகொள்ளுகிற உணர்வின் பூரண நிச்சயத்தினு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த்திற்கும் உரியவர்களாகவேண்டுமென்றே இப்படி 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குள் ஞானம் அறிவு என்பவைகளாகிய பொக்கிஷங்களெல்லாம் அடங்கி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ஒருவனும் நயவசனிப்பினாலே உங்களை வஞ்சியாதபடிக்கு இதை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ரீரத்தின்படி நான் தூரமாயிருந்தும், ஆவியின்படி உங்களுடனேகூட இருந்து, உங்கள் ஒழுங்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மேலுள்ள உங்கள் விசுவாசத்தின் உறுதியையும் பார்த்துச் சந்தோஷ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நீங்கள் கர்த்தராகிய கிறிஸ்து இயேசுவை ஏற்றுக்கொண்டபடியே, அவருக்குள் வேர்கொண்டவர்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மேல் கட்டப்பட்டவர்களாகவும், அவருக்குள் நட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போதிக்கப்பட்டபடியே, விசுவாசத்தில் உறுதிப்பட்டு, ஸ்தோத்திரத்தோடே அதிலே பெருகு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லெளகிக ஞானத்தினாலும், மாயமான தந்திரத்தினாலும், ஒருவனும் உங்களைக் கொள்ளைகொண்டு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 அது மனுஷர்களின் பாரம்பரிய நியாயத்தையும் உலகவழிபாடுகளையும் பற்றினதே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ப் பற்றி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னென்றால், தேவத்துவத்தின் பரிபூரணமெல்லாம் சரீரப்பிரகாரமாக, அவருக்குள் வாச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ம் சகல துரைத்தனங்களுக்கும் அதிகாரத்துக்கும் தலைவராயிருக்கிற அவருக்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முள்ள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ல்லாமலும், நீங்கள் கிறிஸ்துவைப்பற்றும் விருத்தசேதனத்தினாலே மாம்சத்துக்குரிய பாவசரீ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ந்துவிட்டதினால், கையால் செய்யப்படாத விருத்தசேதனத்தை அவருக்குள்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ஞானஸ்நானத்திலே அவரோடேகூட அடக்கம்பண்ணப்பட்டவர்களாகவும், அதிலே அவரை மரித்தோரிலிருந்தெ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செயலின்மேலுள்ள விசுவாசத்தினாலே அவரோடேகூட எழுந்தவர்களாகவு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 பாவங்களினாலேயும், உங்கள் மாம்ச விருத்தசேதனமில்லாமையினாலேயும் மரித்தவர்களா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யும் அவரோடேகூட உயிர்ப்பித்து, அக்கிரமங்களெல்லாவற்றையும் உங்களுக்கு மன்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க்கு எதிரிடையாகவும் கட்டளைகளால் நமக்கு விரோதமாகவும் இருந்த கையெழுத்தைக் குலை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ராதபடிக்கு எடுத்து, சிலுவையின்மேல் ஆணிய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த்தனங்களையும் அதிகாரங்களையும் உரிந்துகொண்டு, வெளியரங்கமான கோலமாக்கி, அவைகளின்மேல் சிலு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சிற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போஜனத்தையும் பானத்தையும் குறித்தாவது, பண்டிகைநாளையும் மாதப்பிறப்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யுங்குறித்தாவது, ஒருவனும் உங்களைக் குற்றப்படுத்தாதிரு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வருங்காரியங்களுக்கு நிழலாயிருக்கிறது; அவைகளின் பொருள் கிறிஸ்துவைப்பற்றி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ணுக்களாலும் கட்டுகளாலும் உதவிபெற்று இணைக்கப்பட்டு, தேவவளர்ச்சியாய் வளர்ந்தே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ழுவதையும் ஆதரிக்கிற தலையைப் பற்றிக்கொள்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யமான தாழ்மையிலும், தேவதூதர்களுக்குச் செய்யும் ஆராதனையிலும் விருப்பமுற்று, காணாத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வாய் நுழைந்து, தன் மாம்சசிந்தையினாலே வீணாய் இறுமாப்புக்கொண்டிருக்கிற எவனும் உங்கள் பந்தயப்பொ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இழந்துபோகும்படி உங்களை வஞ்சியாதிருக்க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கிறிஸ்துவுடனேகூட உலகத்தின் வழிபாடுகளுக்கு மரித்ததுண்டானால், இன்னும் உலக வழக்க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றவர்கள்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ஷருடைய கற்பனைகளின்படியும் போதனைகளின்படியும் நடந்து: தொடாதே, ருசிபாராதே, தீண்டாதே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ளுக்கு உட்படு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யெல்லாம் அநுபவிக்கிறதினால் அழி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டிப்பட்ட போதனைகள் சுய இஷ்டமான ஆராதனையையும், மாயமான தாழ்மையையும், சரீர ஒடுக்கத்தையு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மென்கிற பேர்கொண்டிருந்தாலும், இவைகள் மாம்சத்தைப் பேணுகிறதற்கே ஒழிய மற்றொன்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ஜன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செயர் : 2]]></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2026-09-18T00:45:26Z</dcterms:created>
  <dcterms:modified xsi:type="dcterms:W3CDTF">2026-09-18T00:45:26Z</dcterms:modified>
  <dc:title>கொலோசெயர்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